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0"/>
  </p:notesMasterIdLst>
  <p:sldIdLst>
    <p:sldId id="256" r:id="rId5"/>
    <p:sldId id="259" r:id="rId6"/>
    <p:sldId id="260" r:id="rId7"/>
    <p:sldId id="257" r:id="rId8"/>
    <p:sldId id="258" r:id="rId9"/>
  </p:sldIdLst>
  <p:sldSz cx="12801600" cy="9601200" type="A3"/>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1332" y="52"/>
      </p:cViewPr>
      <p:guideLst>
        <p:guide orient="horz" pos="3024"/>
        <p:guide pos="40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3;n"/>
          <p:cNvSpPr>
            <a:spLocks noGrp="1" noRot="1" noChangeAspec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051" name="Google Shape;4;n"/>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81;g3ef5e3c45d_0_62:notes"/>
          <p:cNvSpPr>
            <a:spLocks noGrp="1" noRot="1" noChangeAspect="1" noTextEdit="1"/>
          </p:cNvSpPr>
          <p:nvPr>
            <p:ph type="sldImg" idx="2"/>
          </p:nvPr>
        </p:nvSpPr>
        <p:spPr>
          <a:noFill/>
          <a:ln>
            <a:headEnd/>
            <a:tailEnd/>
          </a:ln>
        </p:spPr>
      </p:sp>
      <p:sp>
        <p:nvSpPr>
          <p:cNvPr id="4099" name="Google Shape;82;g3ef5e3c45d_0_62:notes"/>
          <p:cNvSpPr txBox="1">
            <a:spLocks noGrp="1"/>
          </p:cNvSpPr>
          <p:nvPr>
            <p:ph type="body" idx="1"/>
          </p:nvPr>
        </p:nvSpPr>
        <p:spPr/>
        <p:txBody>
          <a:bodyPr/>
          <a:lstStyle/>
          <a:p>
            <a:pPr marL="0" indent="0" eaLnBrk="1" hangingPunct="1">
              <a:buSzPts val="1100"/>
            </a:pPr>
            <a:endParaRPr lang="en-US" altLang="en-US" sz="1100" smtClean="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Google Shape;87;p1:notes"/>
          <p:cNvSpPr txBox="1">
            <a:spLocks noGrp="1"/>
          </p:cNvSpPr>
          <p:nvPr>
            <p:ph type="body" idx="1"/>
          </p:nvPr>
        </p:nvSpPr>
        <p:spPr/>
        <p:txBody>
          <a:bodyPr/>
          <a:lstStyle/>
          <a:p>
            <a:pPr marL="0" indent="0" eaLnBrk="1" hangingPunct="1">
              <a:buSzPts val="1100"/>
            </a:pPr>
            <a:endParaRPr lang="en-US" altLang="en-US" sz="1100" smtClean="0">
              <a:latin typeface="Arial" panose="020B0604020202020204" pitchFamily="34" charset="0"/>
              <a:cs typeface="Arial" panose="020B0604020202020204" pitchFamily="34" charset="0"/>
            </a:endParaRPr>
          </a:p>
        </p:txBody>
      </p:sp>
      <p:sp>
        <p:nvSpPr>
          <p:cNvPr id="6147" name="Google Shape;88;p1:notes"/>
          <p:cNvSpPr>
            <a:spLocks noGrp="1" noRot="1" noChangeAspect="1" noTextEdit="1"/>
          </p:cNvSpPr>
          <p:nvPr>
            <p:ph type="sldImg" idx="2"/>
          </p:nvPr>
        </p:nvSpPr>
        <p:spPr>
          <a:noFill/>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Google Shape;113;p2:notes"/>
          <p:cNvSpPr txBox="1">
            <a:spLocks noGrp="1"/>
          </p:cNvSpPr>
          <p:nvPr>
            <p:ph type="body" idx="1"/>
          </p:nvPr>
        </p:nvSpPr>
        <p:spPr/>
        <p:txBody>
          <a:bodyPr/>
          <a:lstStyle/>
          <a:p>
            <a:pPr marL="0" indent="0" eaLnBrk="1" hangingPunct="1">
              <a:buSzPts val="1100"/>
            </a:pPr>
            <a:endParaRPr lang="en-US" altLang="en-US" sz="1100" smtClean="0">
              <a:latin typeface="Arial" panose="020B0604020202020204" pitchFamily="34" charset="0"/>
              <a:cs typeface="Arial" panose="020B0604020202020204" pitchFamily="34" charset="0"/>
            </a:endParaRPr>
          </a:p>
        </p:txBody>
      </p:sp>
      <p:sp>
        <p:nvSpPr>
          <p:cNvPr id="8195" name="Google Shape;114;p2:notes"/>
          <p:cNvSpPr>
            <a:spLocks noGrp="1" noRot="1" noChangeAspect="1" noTextEdit="1"/>
          </p:cNvSpPr>
          <p:nvPr>
            <p:ph type="sldImg" idx="2"/>
          </p:nvPr>
        </p:nvSpPr>
        <p:spPr>
          <a:noFill/>
          <a:ln>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Google Shape;87;p1:notes"/>
          <p:cNvSpPr txBox="1">
            <a:spLocks noGrp="1"/>
          </p:cNvSpPr>
          <p:nvPr>
            <p:ph type="body" idx="1"/>
          </p:nvPr>
        </p:nvSpPr>
        <p:spPr/>
        <p:txBody>
          <a:bodyPr/>
          <a:lstStyle/>
          <a:p>
            <a:pPr marL="0" indent="0" eaLnBrk="1" hangingPunct="1">
              <a:buSzPts val="1100"/>
            </a:pPr>
            <a:endParaRPr lang="en-US" altLang="en-US" sz="1100" smtClean="0">
              <a:latin typeface="Arial" panose="020B0604020202020204" pitchFamily="34" charset="0"/>
              <a:cs typeface="Arial" panose="020B0604020202020204" pitchFamily="34" charset="0"/>
            </a:endParaRPr>
          </a:p>
        </p:txBody>
      </p:sp>
      <p:sp>
        <p:nvSpPr>
          <p:cNvPr id="10243" name="Google Shape;88;p1:notes"/>
          <p:cNvSpPr>
            <a:spLocks noGrp="1" noRot="1" noChangeAspect="1" noTextEdit="1"/>
          </p:cNvSpPr>
          <p:nvPr>
            <p:ph type="sldImg" idx="2"/>
          </p:nvPr>
        </p:nvSpPr>
        <p:spPr>
          <a:noFill/>
          <a:ln>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Google Shape;113;p2:notes"/>
          <p:cNvSpPr txBox="1">
            <a:spLocks noGrp="1"/>
          </p:cNvSpPr>
          <p:nvPr>
            <p:ph type="body" idx="1"/>
          </p:nvPr>
        </p:nvSpPr>
        <p:spPr/>
        <p:txBody>
          <a:bodyPr/>
          <a:lstStyle/>
          <a:p>
            <a:pPr marL="0" indent="0" eaLnBrk="1" hangingPunct="1">
              <a:buSzPts val="1100"/>
            </a:pPr>
            <a:endParaRPr lang="en-US" altLang="en-US" sz="1100" smtClean="0">
              <a:latin typeface="Arial" panose="020B0604020202020204" pitchFamily="34" charset="0"/>
              <a:cs typeface="Arial" panose="020B0604020202020204" pitchFamily="34" charset="0"/>
            </a:endParaRPr>
          </a:p>
        </p:txBody>
      </p:sp>
      <p:sp>
        <p:nvSpPr>
          <p:cNvPr id="12291" name="Google Shape;114;p2:notes"/>
          <p:cNvSpPr>
            <a:spLocks noGrp="1" noRot="1" noChangeAspect="1" noTextEdit="1"/>
          </p:cNvSpPr>
          <p:nvPr>
            <p:ph type="sldImg" idx="2"/>
          </p:nvPr>
        </p:nvSpPr>
        <p:spPr>
          <a:noFill/>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tsikkodia" type="title">
  <p:cSld name="Otsikkodia">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960120" y="2982596"/>
            <a:ext cx="10881360" cy="2058035"/>
          </a:xfrm>
          <a:prstGeom prst="rect">
            <a:avLst/>
          </a:prstGeom>
          <a:noFill/>
          <a:ln>
            <a:noFill/>
          </a:ln>
        </p:spPr>
        <p:txBody>
          <a:bodyPr spcFirstLastPara="1"/>
          <a:lstStyle>
            <a:lvl1pPr marR="0" lvl="0" algn="ctr" rtl="0">
              <a:spcBef>
                <a:spcPts val="0"/>
              </a:spcBef>
              <a:spcAft>
                <a:spcPts val="0"/>
              </a:spcAft>
              <a:buClr>
                <a:schemeClr val="dk1"/>
              </a:buClr>
              <a:buSzPts val="6200"/>
              <a:buFont typeface="Calibri"/>
              <a:buNone/>
              <a:defRPr sz="6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920240" y="5440680"/>
            <a:ext cx="8961120" cy="2453640"/>
          </a:xfrm>
          <a:prstGeom prst="rect">
            <a:avLst/>
          </a:prstGeom>
          <a:noFill/>
          <a:ln>
            <a:noFill/>
          </a:ln>
        </p:spPr>
        <p:txBody>
          <a:bodyPr spcFirstLastPara="1"/>
          <a:lstStyle>
            <a:lvl1pPr marR="0" lvl="0" algn="ctr" rtl="0">
              <a:spcBef>
                <a:spcPts val="900"/>
              </a:spcBef>
              <a:spcAft>
                <a:spcPts val="0"/>
              </a:spcAft>
              <a:buClr>
                <a:srgbClr val="888888"/>
              </a:buClr>
              <a:buSzPts val="4500"/>
              <a:buFont typeface="Arial"/>
              <a:buNone/>
              <a:defRPr sz="4500" b="0" i="0" u="none" strike="noStrike" cap="none">
                <a:solidFill>
                  <a:srgbClr val="888888"/>
                </a:solidFill>
                <a:latin typeface="Calibri"/>
                <a:ea typeface="Calibri"/>
                <a:cs typeface="Calibri"/>
                <a:sym typeface="Calibri"/>
              </a:defRPr>
            </a:lvl1pPr>
            <a:lvl2pPr marR="0" lvl="1" algn="ctr" rtl="0">
              <a:spcBef>
                <a:spcPts val="780"/>
              </a:spcBef>
              <a:spcAft>
                <a:spcPts val="0"/>
              </a:spcAft>
              <a:buClr>
                <a:srgbClr val="888888"/>
              </a:buClr>
              <a:buSzPts val="3900"/>
              <a:buFont typeface="Arial"/>
              <a:buNone/>
              <a:defRPr sz="3900" b="0" i="0" u="none" strike="noStrike" cap="none">
                <a:solidFill>
                  <a:srgbClr val="888888"/>
                </a:solidFill>
                <a:latin typeface="Calibri"/>
                <a:ea typeface="Calibri"/>
                <a:cs typeface="Calibri"/>
                <a:sym typeface="Calibri"/>
              </a:defRPr>
            </a:lvl2pPr>
            <a:lvl3pPr marR="0" lvl="2" algn="ctr" rtl="0">
              <a:spcBef>
                <a:spcPts val="680"/>
              </a:spcBef>
              <a:spcAft>
                <a:spcPts val="0"/>
              </a:spcAft>
              <a:buClr>
                <a:srgbClr val="888888"/>
              </a:buClr>
              <a:buSzPts val="3400"/>
              <a:buFont typeface="Arial"/>
              <a:buNone/>
              <a:defRPr sz="3400" b="0" i="0" u="none" strike="noStrike" cap="none">
                <a:solidFill>
                  <a:srgbClr val="888888"/>
                </a:solidFill>
                <a:latin typeface="Calibri"/>
                <a:ea typeface="Calibri"/>
                <a:cs typeface="Calibri"/>
                <a:sym typeface="Calibri"/>
              </a:defRPr>
            </a:lvl3pPr>
            <a:lvl4pPr marR="0" lvl="3"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4pPr>
            <a:lvl5pPr marR="0" lvl="4"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5pPr>
            <a:lvl6pPr marR="0" lvl="5"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6pPr>
            <a:lvl7pPr marR="0" lvl="6"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7pPr>
            <a:lvl8pPr marR="0" lvl="7"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8pPr>
            <a:lvl9pPr marR="0" lvl="8"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9pPr>
          </a:lstStyle>
          <a:p>
            <a:endParaRPr/>
          </a:p>
        </p:txBody>
      </p:sp>
      <p:sp>
        <p:nvSpPr>
          <p:cNvPr id="4" name="Google Shape;8;p1">
            <a:extLst/>
          </p:cNvPr>
          <p:cNvSpPr txBox="1">
            <a:spLocks noGrp="1"/>
          </p:cNvSpPr>
          <p:nvPr>
            <p:ph type="dt" idx="11"/>
          </p:nvPr>
        </p:nvSpPr>
        <p:spPr>
          <a:ln/>
        </p:spPr>
        <p:txBody>
          <a:bodyPr/>
          <a:lstStyle>
            <a:lvl1pPr>
              <a:defRPr/>
            </a:lvl1pPr>
          </a:lstStyle>
          <a:p>
            <a:pPr>
              <a:defRPr/>
            </a:pPr>
            <a:endParaRPr lang="en-US" altLang="en-US"/>
          </a:p>
        </p:txBody>
      </p:sp>
      <p:sp>
        <p:nvSpPr>
          <p:cNvPr id="5" name="Google Shape;9;p1">
            <a:extLst/>
          </p:cNvPr>
          <p:cNvSpPr txBox="1">
            <a:spLocks noGrp="1"/>
          </p:cNvSpPr>
          <p:nvPr>
            <p:ph type="ftr" idx="12"/>
          </p:nvPr>
        </p:nvSpPr>
        <p:spPr>
          <a:ln/>
        </p:spPr>
        <p:txBody>
          <a:bodyPr/>
          <a:lstStyle>
            <a:lvl1pPr>
              <a:defRPr/>
            </a:lvl1pPr>
          </a:lstStyle>
          <a:p>
            <a:pPr>
              <a:defRPr/>
            </a:pPr>
            <a:endParaRPr lang="en-US" altLang="en-US"/>
          </a:p>
        </p:txBody>
      </p:sp>
      <p:sp>
        <p:nvSpPr>
          <p:cNvPr id="6" name="Google Shape;10;p1">
            <a:extLst/>
          </p:cNvPr>
          <p:cNvSpPr txBox="1">
            <a:spLocks noGrp="1"/>
          </p:cNvSpPr>
          <p:nvPr>
            <p:ph type="sldNum" idx="13"/>
          </p:nvPr>
        </p:nvSpPr>
        <p:spPr>
          <a:ln/>
        </p:spPr>
        <p:txBody>
          <a:bodyPr/>
          <a:lstStyle>
            <a:lvl1pPr>
              <a:defRPr/>
            </a:lvl1pPr>
          </a:lstStyle>
          <a:p>
            <a:pPr>
              <a:defRPr/>
            </a:pPr>
            <a:fld id="{3F59B665-2610-40A0-B478-B796D49D0E71}" type="slidenum">
              <a:rPr lang="en-US" altLang="en-US"/>
              <a:pPr>
                <a:defRPr/>
              </a:pPr>
              <a:t>‹#›</a:t>
            </a:fld>
            <a:endParaRPr lang="en-US" altLang="en-US"/>
          </a:p>
        </p:txBody>
      </p:sp>
    </p:spTree>
    <p:extLst>
      <p:ext uri="{BB962C8B-B14F-4D97-AF65-F5344CB8AC3E}">
        <p14:creationId xmlns:p14="http://schemas.microsoft.com/office/powerpoint/2010/main" val="391758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tsikko ja pystysuora teksti" type="vertTx">
  <p:cSld name="Otsikko ja pystysuora teksti">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40080" y="384493"/>
            <a:ext cx="11521440" cy="1600200"/>
          </a:xfrm>
          <a:prstGeom prst="rect">
            <a:avLst/>
          </a:prstGeom>
          <a:noFill/>
          <a:ln>
            <a:noFill/>
          </a:ln>
        </p:spPr>
        <p:txBody>
          <a:bodyPr spcFirstLastPara="1"/>
          <a:lstStyle>
            <a:lvl1pPr marR="0" lvl="0" algn="ctr" rtl="0">
              <a:spcBef>
                <a:spcPts val="0"/>
              </a:spcBef>
              <a:spcAft>
                <a:spcPts val="0"/>
              </a:spcAft>
              <a:buClr>
                <a:schemeClr val="dk1"/>
              </a:buClr>
              <a:buSzPts val="6200"/>
              <a:buFont typeface="Calibri"/>
              <a:buNone/>
              <a:defRPr sz="6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3232626" y="-352265"/>
            <a:ext cx="6336348" cy="11521440"/>
          </a:xfrm>
          <a:prstGeom prst="rect">
            <a:avLst/>
          </a:prstGeom>
          <a:noFill/>
          <a:ln>
            <a:noFill/>
          </a:ln>
        </p:spPr>
        <p:txBody>
          <a:bodyPr spcFirstLastPara="1"/>
          <a:lstStyle>
            <a:lvl1pPr marL="457200" marR="0" lvl="0" indent="-514350" algn="l" rtl="0">
              <a:spcBef>
                <a:spcPts val="900"/>
              </a:spcBef>
              <a:spcAft>
                <a:spcPts val="0"/>
              </a:spcAft>
              <a:buClr>
                <a:schemeClr val="dk1"/>
              </a:buClr>
              <a:buSzPts val="4500"/>
              <a:buFont typeface="Arial"/>
              <a:buChar char="•"/>
              <a:defRPr sz="4500" b="0" i="0" u="none" strike="noStrike" cap="none">
                <a:solidFill>
                  <a:schemeClr val="dk1"/>
                </a:solidFill>
                <a:latin typeface="Calibri"/>
                <a:ea typeface="Calibri"/>
                <a:cs typeface="Calibri"/>
                <a:sym typeface="Calibri"/>
              </a:defRPr>
            </a:lvl1pPr>
            <a:lvl2pPr marL="914400" marR="0" lvl="1" indent="-476250" algn="l" rtl="0">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3pPr>
            <a:lvl4pPr marL="1828800" marR="0" lvl="3"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endParaRPr/>
          </a:p>
        </p:txBody>
      </p:sp>
      <p:sp>
        <p:nvSpPr>
          <p:cNvPr id="4" name="Google Shape;8;p1">
            <a:extLst/>
          </p:cNvPr>
          <p:cNvSpPr txBox="1">
            <a:spLocks noGrp="1"/>
          </p:cNvSpPr>
          <p:nvPr>
            <p:ph type="dt" idx="11"/>
          </p:nvPr>
        </p:nvSpPr>
        <p:spPr>
          <a:ln/>
        </p:spPr>
        <p:txBody>
          <a:bodyPr/>
          <a:lstStyle>
            <a:lvl1pPr>
              <a:defRPr/>
            </a:lvl1pPr>
          </a:lstStyle>
          <a:p>
            <a:pPr>
              <a:defRPr/>
            </a:pPr>
            <a:endParaRPr lang="en-US" altLang="en-US"/>
          </a:p>
        </p:txBody>
      </p:sp>
      <p:sp>
        <p:nvSpPr>
          <p:cNvPr id="5" name="Google Shape;9;p1">
            <a:extLst/>
          </p:cNvPr>
          <p:cNvSpPr txBox="1">
            <a:spLocks noGrp="1"/>
          </p:cNvSpPr>
          <p:nvPr>
            <p:ph type="ftr" idx="12"/>
          </p:nvPr>
        </p:nvSpPr>
        <p:spPr>
          <a:ln/>
        </p:spPr>
        <p:txBody>
          <a:bodyPr/>
          <a:lstStyle>
            <a:lvl1pPr>
              <a:defRPr/>
            </a:lvl1pPr>
          </a:lstStyle>
          <a:p>
            <a:pPr>
              <a:defRPr/>
            </a:pPr>
            <a:endParaRPr lang="en-US" altLang="en-US"/>
          </a:p>
        </p:txBody>
      </p:sp>
      <p:sp>
        <p:nvSpPr>
          <p:cNvPr id="6" name="Google Shape;10;p1">
            <a:extLst/>
          </p:cNvPr>
          <p:cNvSpPr txBox="1">
            <a:spLocks noGrp="1"/>
          </p:cNvSpPr>
          <p:nvPr>
            <p:ph type="sldNum" idx="13"/>
          </p:nvPr>
        </p:nvSpPr>
        <p:spPr>
          <a:ln/>
        </p:spPr>
        <p:txBody>
          <a:bodyPr/>
          <a:lstStyle>
            <a:lvl1pPr>
              <a:defRPr/>
            </a:lvl1pPr>
          </a:lstStyle>
          <a:p>
            <a:pPr>
              <a:defRPr/>
            </a:pPr>
            <a:fld id="{405552B6-A018-4BDB-8C1F-438D5F3F1B7E}" type="slidenum">
              <a:rPr lang="en-US" altLang="en-US"/>
              <a:pPr>
                <a:defRPr/>
              </a:pPr>
              <a:t>‹#›</a:t>
            </a:fld>
            <a:endParaRPr lang="en-US" altLang="en-US"/>
          </a:p>
        </p:txBody>
      </p:sp>
    </p:spTree>
    <p:extLst>
      <p:ext uri="{BB962C8B-B14F-4D97-AF65-F5344CB8AC3E}">
        <p14:creationId xmlns:p14="http://schemas.microsoft.com/office/powerpoint/2010/main" val="2763466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ystysuora otsikko ja teksti" type="vertTitleAndTx">
  <p:cSld name="Pystysuora otsikko ja teksti">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9275604" y="4257199"/>
            <a:ext cx="11470323" cy="4031615"/>
          </a:xfrm>
          <a:prstGeom prst="rect">
            <a:avLst/>
          </a:prstGeom>
          <a:noFill/>
          <a:ln>
            <a:noFill/>
          </a:ln>
        </p:spPr>
        <p:txBody>
          <a:bodyPr spcFirstLastPara="1"/>
          <a:lstStyle>
            <a:lvl1pPr marR="0" lvl="0" algn="ctr" rtl="0">
              <a:spcBef>
                <a:spcPts val="0"/>
              </a:spcBef>
              <a:spcAft>
                <a:spcPts val="0"/>
              </a:spcAft>
              <a:buClr>
                <a:schemeClr val="dk1"/>
              </a:buClr>
              <a:buSzPts val="6200"/>
              <a:buFont typeface="Calibri"/>
              <a:buNone/>
              <a:defRPr sz="6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1103471" y="330041"/>
            <a:ext cx="11470323" cy="11885930"/>
          </a:xfrm>
          <a:prstGeom prst="rect">
            <a:avLst/>
          </a:prstGeom>
          <a:noFill/>
          <a:ln>
            <a:noFill/>
          </a:ln>
        </p:spPr>
        <p:txBody>
          <a:bodyPr spcFirstLastPara="1"/>
          <a:lstStyle>
            <a:lvl1pPr marL="457200" marR="0" lvl="0" indent="-514350" algn="l" rtl="0">
              <a:spcBef>
                <a:spcPts val="900"/>
              </a:spcBef>
              <a:spcAft>
                <a:spcPts val="0"/>
              </a:spcAft>
              <a:buClr>
                <a:schemeClr val="dk1"/>
              </a:buClr>
              <a:buSzPts val="4500"/>
              <a:buFont typeface="Arial"/>
              <a:buChar char="•"/>
              <a:defRPr sz="4500" b="0" i="0" u="none" strike="noStrike" cap="none">
                <a:solidFill>
                  <a:schemeClr val="dk1"/>
                </a:solidFill>
                <a:latin typeface="Calibri"/>
                <a:ea typeface="Calibri"/>
                <a:cs typeface="Calibri"/>
                <a:sym typeface="Calibri"/>
              </a:defRPr>
            </a:lvl1pPr>
            <a:lvl2pPr marL="914400" marR="0" lvl="1" indent="-476250" algn="l" rtl="0">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3pPr>
            <a:lvl4pPr marL="1828800" marR="0" lvl="3"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endParaRPr/>
          </a:p>
        </p:txBody>
      </p:sp>
      <p:sp>
        <p:nvSpPr>
          <p:cNvPr id="4" name="Google Shape;8;p1">
            <a:extLst/>
          </p:cNvPr>
          <p:cNvSpPr txBox="1">
            <a:spLocks noGrp="1"/>
          </p:cNvSpPr>
          <p:nvPr>
            <p:ph type="dt" idx="11"/>
          </p:nvPr>
        </p:nvSpPr>
        <p:spPr>
          <a:ln/>
        </p:spPr>
        <p:txBody>
          <a:bodyPr/>
          <a:lstStyle>
            <a:lvl1pPr>
              <a:defRPr/>
            </a:lvl1pPr>
          </a:lstStyle>
          <a:p>
            <a:pPr>
              <a:defRPr/>
            </a:pPr>
            <a:endParaRPr lang="en-US" altLang="en-US"/>
          </a:p>
        </p:txBody>
      </p:sp>
      <p:sp>
        <p:nvSpPr>
          <p:cNvPr id="5" name="Google Shape;9;p1">
            <a:extLst/>
          </p:cNvPr>
          <p:cNvSpPr txBox="1">
            <a:spLocks noGrp="1"/>
          </p:cNvSpPr>
          <p:nvPr>
            <p:ph type="ftr" idx="12"/>
          </p:nvPr>
        </p:nvSpPr>
        <p:spPr>
          <a:ln/>
        </p:spPr>
        <p:txBody>
          <a:bodyPr/>
          <a:lstStyle>
            <a:lvl1pPr>
              <a:defRPr/>
            </a:lvl1pPr>
          </a:lstStyle>
          <a:p>
            <a:pPr>
              <a:defRPr/>
            </a:pPr>
            <a:endParaRPr lang="en-US" altLang="en-US"/>
          </a:p>
        </p:txBody>
      </p:sp>
      <p:sp>
        <p:nvSpPr>
          <p:cNvPr id="6" name="Google Shape;10;p1">
            <a:extLst/>
          </p:cNvPr>
          <p:cNvSpPr txBox="1">
            <a:spLocks noGrp="1"/>
          </p:cNvSpPr>
          <p:nvPr>
            <p:ph type="sldNum" idx="13"/>
          </p:nvPr>
        </p:nvSpPr>
        <p:spPr>
          <a:ln/>
        </p:spPr>
        <p:txBody>
          <a:bodyPr/>
          <a:lstStyle>
            <a:lvl1pPr>
              <a:defRPr/>
            </a:lvl1pPr>
          </a:lstStyle>
          <a:p>
            <a:pPr>
              <a:defRPr/>
            </a:pPr>
            <a:fld id="{8232003F-AB35-4828-9674-6276F3F18A9F}" type="slidenum">
              <a:rPr lang="en-US" altLang="en-US"/>
              <a:pPr>
                <a:defRPr/>
              </a:pPr>
              <a:t>‹#›</a:t>
            </a:fld>
            <a:endParaRPr lang="en-US" altLang="en-US"/>
          </a:p>
        </p:txBody>
      </p:sp>
    </p:spTree>
    <p:extLst>
      <p:ext uri="{BB962C8B-B14F-4D97-AF65-F5344CB8AC3E}">
        <p14:creationId xmlns:p14="http://schemas.microsoft.com/office/powerpoint/2010/main" val="1345535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 ja sisältö" type="obj">
  <p:cSld name="Otsikko ja sisältö">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40080" y="384493"/>
            <a:ext cx="11521440" cy="1600200"/>
          </a:xfrm>
          <a:prstGeom prst="rect">
            <a:avLst/>
          </a:prstGeom>
          <a:noFill/>
          <a:ln>
            <a:noFill/>
          </a:ln>
        </p:spPr>
        <p:txBody>
          <a:bodyPr spcFirstLastPara="1"/>
          <a:lstStyle>
            <a:lvl1pPr marR="0" lvl="0" algn="ctr" rtl="0">
              <a:spcBef>
                <a:spcPts val="0"/>
              </a:spcBef>
              <a:spcAft>
                <a:spcPts val="0"/>
              </a:spcAft>
              <a:buClr>
                <a:schemeClr val="dk1"/>
              </a:buClr>
              <a:buSzPts val="6200"/>
              <a:buFont typeface="Calibri"/>
              <a:buNone/>
              <a:defRPr sz="6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640080" y="2240281"/>
            <a:ext cx="11521440" cy="6336348"/>
          </a:xfrm>
          <a:prstGeom prst="rect">
            <a:avLst/>
          </a:prstGeom>
          <a:noFill/>
          <a:ln>
            <a:noFill/>
          </a:ln>
        </p:spPr>
        <p:txBody>
          <a:bodyPr spcFirstLastPara="1"/>
          <a:lstStyle>
            <a:lvl1pPr marL="457200" marR="0" lvl="0" indent="-514350" algn="l" rtl="0">
              <a:spcBef>
                <a:spcPts val="900"/>
              </a:spcBef>
              <a:spcAft>
                <a:spcPts val="0"/>
              </a:spcAft>
              <a:buClr>
                <a:schemeClr val="dk1"/>
              </a:buClr>
              <a:buSzPts val="4500"/>
              <a:buFont typeface="Arial"/>
              <a:buChar char="•"/>
              <a:defRPr sz="4500" b="0" i="0" u="none" strike="noStrike" cap="none">
                <a:solidFill>
                  <a:schemeClr val="dk1"/>
                </a:solidFill>
                <a:latin typeface="Calibri"/>
                <a:ea typeface="Calibri"/>
                <a:cs typeface="Calibri"/>
                <a:sym typeface="Calibri"/>
              </a:defRPr>
            </a:lvl1pPr>
            <a:lvl2pPr marL="914400" marR="0" lvl="1" indent="-476250" algn="l" rtl="0">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3pPr>
            <a:lvl4pPr marL="1828800" marR="0" lvl="3"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endParaRPr/>
          </a:p>
        </p:txBody>
      </p:sp>
      <p:sp>
        <p:nvSpPr>
          <p:cNvPr id="4" name="Google Shape;8;p1">
            <a:extLst/>
          </p:cNvPr>
          <p:cNvSpPr txBox="1">
            <a:spLocks noGrp="1"/>
          </p:cNvSpPr>
          <p:nvPr>
            <p:ph type="dt" idx="11"/>
          </p:nvPr>
        </p:nvSpPr>
        <p:spPr>
          <a:ln/>
        </p:spPr>
        <p:txBody>
          <a:bodyPr/>
          <a:lstStyle>
            <a:lvl1pPr>
              <a:defRPr/>
            </a:lvl1pPr>
          </a:lstStyle>
          <a:p>
            <a:pPr>
              <a:defRPr/>
            </a:pPr>
            <a:endParaRPr lang="en-US" altLang="en-US"/>
          </a:p>
        </p:txBody>
      </p:sp>
      <p:sp>
        <p:nvSpPr>
          <p:cNvPr id="5" name="Google Shape;9;p1">
            <a:extLst/>
          </p:cNvPr>
          <p:cNvSpPr txBox="1">
            <a:spLocks noGrp="1"/>
          </p:cNvSpPr>
          <p:nvPr>
            <p:ph type="ftr" idx="12"/>
          </p:nvPr>
        </p:nvSpPr>
        <p:spPr>
          <a:ln/>
        </p:spPr>
        <p:txBody>
          <a:bodyPr/>
          <a:lstStyle>
            <a:lvl1pPr>
              <a:defRPr/>
            </a:lvl1pPr>
          </a:lstStyle>
          <a:p>
            <a:pPr>
              <a:defRPr/>
            </a:pPr>
            <a:endParaRPr lang="en-US" altLang="en-US"/>
          </a:p>
        </p:txBody>
      </p:sp>
      <p:sp>
        <p:nvSpPr>
          <p:cNvPr id="6" name="Google Shape;10;p1">
            <a:extLst/>
          </p:cNvPr>
          <p:cNvSpPr txBox="1">
            <a:spLocks noGrp="1"/>
          </p:cNvSpPr>
          <p:nvPr>
            <p:ph type="sldNum" idx="13"/>
          </p:nvPr>
        </p:nvSpPr>
        <p:spPr>
          <a:ln/>
        </p:spPr>
        <p:txBody>
          <a:bodyPr/>
          <a:lstStyle>
            <a:lvl1pPr>
              <a:defRPr/>
            </a:lvl1pPr>
          </a:lstStyle>
          <a:p>
            <a:pPr>
              <a:defRPr/>
            </a:pPr>
            <a:fld id="{7FCF2878-AA4A-49E0-B61B-15962D24A30D}" type="slidenum">
              <a:rPr lang="en-US" altLang="en-US"/>
              <a:pPr>
                <a:defRPr/>
              </a:pPr>
              <a:t>‹#›</a:t>
            </a:fld>
            <a:endParaRPr lang="en-US" altLang="en-US"/>
          </a:p>
        </p:txBody>
      </p:sp>
    </p:spTree>
    <p:extLst>
      <p:ext uri="{BB962C8B-B14F-4D97-AF65-F5344CB8AC3E}">
        <p14:creationId xmlns:p14="http://schemas.microsoft.com/office/powerpoint/2010/main" val="3088072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san ylätunniste" type="secHead">
  <p:cSld name="Osan ylätunniste">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1011238" y="6169661"/>
            <a:ext cx="10881360" cy="1906905"/>
          </a:xfrm>
          <a:prstGeom prst="rect">
            <a:avLst/>
          </a:prstGeom>
          <a:noFill/>
          <a:ln>
            <a:noFill/>
          </a:ln>
        </p:spPr>
        <p:txBody>
          <a:bodyPr spcFirstLastPara="1" anchor="t"/>
          <a:lstStyle>
            <a:lvl1pPr marR="0" lvl="0" algn="l" rtl="0">
              <a:spcBef>
                <a:spcPts val="0"/>
              </a:spcBef>
              <a:spcAft>
                <a:spcPts val="0"/>
              </a:spcAft>
              <a:buClr>
                <a:schemeClr val="dk1"/>
              </a:buClr>
              <a:buSzPts val="5600"/>
              <a:buFont typeface="Calibri"/>
              <a:buNone/>
              <a:defRPr sz="5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1011238" y="4069399"/>
            <a:ext cx="10881360" cy="2100262"/>
          </a:xfrm>
          <a:prstGeom prst="rect">
            <a:avLst/>
          </a:prstGeom>
          <a:noFill/>
          <a:ln>
            <a:noFill/>
          </a:ln>
        </p:spPr>
        <p:txBody>
          <a:bodyPr spcFirstLastPara="1" anchor="b"/>
          <a:lstStyle>
            <a:lvl1pPr marL="457200" marR="0" lvl="0" indent="-228600" algn="l"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1pPr>
            <a:lvl2pPr marL="914400" marR="0" lvl="1" indent="-228600" algn="l" rtl="0">
              <a:spcBef>
                <a:spcPts val="500"/>
              </a:spcBef>
              <a:spcAft>
                <a:spcPts val="0"/>
              </a:spcAft>
              <a:buClr>
                <a:srgbClr val="888888"/>
              </a:buClr>
              <a:buSzPts val="2500"/>
              <a:buFont typeface="Arial"/>
              <a:buNone/>
              <a:defRPr sz="2500" b="0" i="0" u="none" strike="noStrike" cap="none">
                <a:solidFill>
                  <a:srgbClr val="888888"/>
                </a:solidFill>
                <a:latin typeface="Calibri"/>
                <a:ea typeface="Calibri"/>
                <a:cs typeface="Calibri"/>
                <a:sym typeface="Calibri"/>
              </a:defRPr>
            </a:lvl2pPr>
            <a:lvl3pPr marL="1371600" marR="0" lvl="2" indent="-228600" algn="l" rtl="0">
              <a:spcBef>
                <a:spcPts val="44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3pPr>
            <a:lvl4pPr marL="1828800" marR="0" lvl="3"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 name="Google Shape;8;p1">
            <a:extLst/>
          </p:cNvPr>
          <p:cNvSpPr txBox="1">
            <a:spLocks noGrp="1"/>
          </p:cNvSpPr>
          <p:nvPr>
            <p:ph type="dt" idx="11"/>
          </p:nvPr>
        </p:nvSpPr>
        <p:spPr>
          <a:ln/>
        </p:spPr>
        <p:txBody>
          <a:bodyPr/>
          <a:lstStyle>
            <a:lvl1pPr>
              <a:defRPr/>
            </a:lvl1pPr>
          </a:lstStyle>
          <a:p>
            <a:pPr>
              <a:defRPr/>
            </a:pPr>
            <a:endParaRPr lang="en-US" altLang="en-US"/>
          </a:p>
        </p:txBody>
      </p:sp>
      <p:sp>
        <p:nvSpPr>
          <p:cNvPr id="5" name="Google Shape;9;p1">
            <a:extLst/>
          </p:cNvPr>
          <p:cNvSpPr txBox="1">
            <a:spLocks noGrp="1"/>
          </p:cNvSpPr>
          <p:nvPr>
            <p:ph type="ftr" idx="12"/>
          </p:nvPr>
        </p:nvSpPr>
        <p:spPr>
          <a:ln/>
        </p:spPr>
        <p:txBody>
          <a:bodyPr/>
          <a:lstStyle>
            <a:lvl1pPr>
              <a:defRPr/>
            </a:lvl1pPr>
          </a:lstStyle>
          <a:p>
            <a:pPr>
              <a:defRPr/>
            </a:pPr>
            <a:endParaRPr lang="en-US" altLang="en-US"/>
          </a:p>
        </p:txBody>
      </p:sp>
      <p:sp>
        <p:nvSpPr>
          <p:cNvPr id="6" name="Google Shape;10;p1">
            <a:extLst/>
          </p:cNvPr>
          <p:cNvSpPr txBox="1">
            <a:spLocks noGrp="1"/>
          </p:cNvSpPr>
          <p:nvPr>
            <p:ph type="sldNum" idx="13"/>
          </p:nvPr>
        </p:nvSpPr>
        <p:spPr>
          <a:ln/>
        </p:spPr>
        <p:txBody>
          <a:bodyPr/>
          <a:lstStyle>
            <a:lvl1pPr>
              <a:defRPr/>
            </a:lvl1pPr>
          </a:lstStyle>
          <a:p>
            <a:pPr>
              <a:defRPr/>
            </a:pPr>
            <a:fld id="{68248107-CF69-4B45-8251-078BACA1BFD5}" type="slidenum">
              <a:rPr lang="en-US" altLang="en-US"/>
              <a:pPr>
                <a:defRPr/>
              </a:pPr>
              <a:t>‹#›</a:t>
            </a:fld>
            <a:endParaRPr lang="en-US" altLang="en-US"/>
          </a:p>
        </p:txBody>
      </p:sp>
    </p:spTree>
    <p:extLst>
      <p:ext uri="{BB962C8B-B14F-4D97-AF65-F5344CB8AC3E}">
        <p14:creationId xmlns:p14="http://schemas.microsoft.com/office/powerpoint/2010/main" val="884708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aksi sisältökohdetta" type="twoObj">
  <p:cSld name="Kaksi sisältökohdetta">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40080" y="384493"/>
            <a:ext cx="11521440" cy="1600200"/>
          </a:xfrm>
          <a:prstGeom prst="rect">
            <a:avLst/>
          </a:prstGeom>
          <a:noFill/>
          <a:ln>
            <a:noFill/>
          </a:ln>
        </p:spPr>
        <p:txBody>
          <a:bodyPr spcFirstLastPara="1"/>
          <a:lstStyle>
            <a:lvl1pPr marR="0" lvl="0" algn="ctr" rtl="0">
              <a:spcBef>
                <a:spcPts val="0"/>
              </a:spcBef>
              <a:spcAft>
                <a:spcPts val="0"/>
              </a:spcAft>
              <a:buClr>
                <a:schemeClr val="dk1"/>
              </a:buClr>
              <a:buSzPts val="6200"/>
              <a:buFont typeface="Calibri"/>
              <a:buNone/>
              <a:defRPr sz="6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895669" y="3135948"/>
            <a:ext cx="7958772" cy="8872220"/>
          </a:xfrm>
          <a:prstGeom prst="rect">
            <a:avLst/>
          </a:prstGeom>
          <a:noFill/>
          <a:ln>
            <a:noFill/>
          </a:ln>
        </p:spPr>
        <p:txBody>
          <a:bodyPr spcFirstLastPara="1"/>
          <a:lstStyle>
            <a:lvl1pPr marL="457200" marR="0" lvl="0" indent="-476250" algn="l" rtl="0">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1pPr>
            <a:lvl2pPr marL="914400" marR="0" lvl="1"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2pPr>
            <a:lvl3pPr marL="1371600" marR="0" lvl="2"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5pPr>
            <a:lvl6pPr marL="2743200" marR="0" lvl="5"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6pPr>
            <a:lvl7pPr marL="3200400" marR="0" lvl="6"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7pPr>
            <a:lvl8pPr marL="3657600" marR="0" lvl="7"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8pPr>
            <a:lvl9pPr marL="4114800" marR="0" lvl="8"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9067800" y="3135948"/>
            <a:ext cx="7958773" cy="8872220"/>
          </a:xfrm>
          <a:prstGeom prst="rect">
            <a:avLst/>
          </a:prstGeom>
          <a:noFill/>
          <a:ln>
            <a:noFill/>
          </a:ln>
        </p:spPr>
        <p:txBody>
          <a:bodyPr spcFirstLastPara="1"/>
          <a:lstStyle>
            <a:lvl1pPr marL="457200" marR="0" lvl="0" indent="-476250" algn="l" rtl="0">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1pPr>
            <a:lvl2pPr marL="914400" marR="0" lvl="1"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2pPr>
            <a:lvl3pPr marL="1371600" marR="0" lvl="2"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5pPr>
            <a:lvl6pPr marL="2743200" marR="0" lvl="5"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6pPr>
            <a:lvl7pPr marL="3200400" marR="0" lvl="6"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7pPr>
            <a:lvl8pPr marL="3657600" marR="0" lvl="7"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8pPr>
            <a:lvl9pPr marL="4114800" marR="0" lvl="8"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9pPr>
          </a:lstStyle>
          <a:p>
            <a:endParaRPr/>
          </a:p>
        </p:txBody>
      </p:sp>
      <p:sp>
        <p:nvSpPr>
          <p:cNvPr id="5" name="Google Shape;8;p1">
            <a:extLst/>
          </p:cNvPr>
          <p:cNvSpPr txBox="1">
            <a:spLocks noGrp="1"/>
          </p:cNvSpPr>
          <p:nvPr>
            <p:ph type="dt" idx="11"/>
          </p:nvPr>
        </p:nvSpPr>
        <p:spPr>
          <a:ln/>
        </p:spPr>
        <p:txBody>
          <a:bodyPr/>
          <a:lstStyle>
            <a:lvl1pPr>
              <a:defRPr/>
            </a:lvl1pPr>
          </a:lstStyle>
          <a:p>
            <a:pPr>
              <a:defRPr/>
            </a:pPr>
            <a:endParaRPr lang="en-US" altLang="en-US"/>
          </a:p>
        </p:txBody>
      </p:sp>
      <p:sp>
        <p:nvSpPr>
          <p:cNvPr id="6" name="Google Shape;9;p1">
            <a:extLst/>
          </p:cNvPr>
          <p:cNvSpPr txBox="1">
            <a:spLocks noGrp="1"/>
          </p:cNvSpPr>
          <p:nvPr>
            <p:ph type="ftr" idx="12"/>
          </p:nvPr>
        </p:nvSpPr>
        <p:spPr>
          <a:ln/>
        </p:spPr>
        <p:txBody>
          <a:bodyPr/>
          <a:lstStyle>
            <a:lvl1pPr>
              <a:defRPr/>
            </a:lvl1pPr>
          </a:lstStyle>
          <a:p>
            <a:pPr>
              <a:defRPr/>
            </a:pPr>
            <a:endParaRPr lang="en-US" altLang="en-US"/>
          </a:p>
        </p:txBody>
      </p:sp>
      <p:sp>
        <p:nvSpPr>
          <p:cNvPr id="7" name="Google Shape;10;p1">
            <a:extLst/>
          </p:cNvPr>
          <p:cNvSpPr txBox="1">
            <a:spLocks noGrp="1"/>
          </p:cNvSpPr>
          <p:nvPr>
            <p:ph type="sldNum" idx="13"/>
          </p:nvPr>
        </p:nvSpPr>
        <p:spPr>
          <a:ln/>
        </p:spPr>
        <p:txBody>
          <a:bodyPr/>
          <a:lstStyle>
            <a:lvl1pPr>
              <a:defRPr/>
            </a:lvl1pPr>
          </a:lstStyle>
          <a:p>
            <a:pPr>
              <a:defRPr/>
            </a:pPr>
            <a:fld id="{AD0A1C19-4C61-49BD-89E7-135ABEAFD09E}" type="slidenum">
              <a:rPr lang="en-US" altLang="en-US"/>
              <a:pPr>
                <a:defRPr/>
              </a:pPr>
              <a:t>‹#›</a:t>
            </a:fld>
            <a:endParaRPr lang="en-US" altLang="en-US"/>
          </a:p>
        </p:txBody>
      </p:sp>
    </p:spTree>
    <p:extLst>
      <p:ext uri="{BB962C8B-B14F-4D97-AF65-F5344CB8AC3E}">
        <p14:creationId xmlns:p14="http://schemas.microsoft.com/office/powerpoint/2010/main" val="139718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ailu" type="twoTxTwoObj">
  <p:cSld name="Vertailu">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40080" y="384493"/>
            <a:ext cx="11521440" cy="1600200"/>
          </a:xfrm>
          <a:prstGeom prst="rect">
            <a:avLst/>
          </a:prstGeom>
          <a:noFill/>
          <a:ln>
            <a:noFill/>
          </a:ln>
        </p:spPr>
        <p:txBody>
          <a:bodyPr spcFirstLastPara="1"/>
          <a:lstStyle>
            <a:lvl1pPr marR="0" lvl="0" algn="ctr" rtl="0">
              <a:spcBef>
                <a:spcPts val="0"/>
              </a:spcBef>
              <a:spcAft>
                <a:spcPts val="0"/>
              </a:spcAft>
              <a:buClr>
                <a:schemeClr val="dk1"/>
              </a:buClr>
              <a:buSzPts val="6200"/>
              <a:buFont typeface="Calibri"/>
              <a:buNone/>
              <a:defRPr sz="6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640080" y="2149158"/>
            <a:ext cx="5656263" cy="895667"/>
          </a:xfrm>
          <a:prstGeom prst="rect">
            <a:avLst/>
          </a:prstGeom>
          <a:noFill/>
          <a:ln>
            <a:noFill/>
          </a:ln>
        </p:spPr>
        <p:txBody>
          <a:bodyPr spcFirstLastPara="1" anchor="b"/>
          <a:lstStyle>
            <a:lvl1pPr marL="457200" marR="0" lvl="0" indent="-228600" algn="l" rtl="0">
              <a:spcBef>
                <a:spcPts val="680"/>
              </a:spcBef>
              <a:spcAft>
                <a:spcPts val="0"/>
              </a:spcAft>
              <a:buClr>
                <a:schemeClr val="dk1"/>
              </a:buClr>
              <a:buSzPts val="3400"/>
              <a:buFont typeface="Arial"/>
              <a:buNone/>
              <a:defRPr sz="3400" b="1" i="0"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chemeClr val="dk1"/>
              </a:buClr>
              <a:buSzPts val="2500"/>
              <a:buFont typeface="Arial"/>
              <a:buNone/>
              <a:defRPr sz="2500" b="1" i="0" u="none" strike="noStrike" cap="none">
                <a:solidFill>
                  <a:schemeClr val="dk1"/>
                </a:solidFill>
                <a:latin typeface="Calibri"/>
                <a:ea typeface="Calibri"/>
                <a:cs typeface="Calibri"/>
                <a:sym typeface="Calibri"/>
              </a:defRPr>
            </a:lvl3pPr>
            <a:lvl4pPr marL="1828800" marR="0" lvl="3"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4pPr>
            <a:lvl5pPr marL="2286000" marR="0" lvl="4"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5pPr>
            <a:lvl6pPr marL="2743200" marR="0" lvl="5"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6pPr>
            <a:lvl7pPr marL="3200400" marR="0" lvl="6"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7pPr>
            <a:lvl8pPr marL="3657600" marR="0" lvl="7"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8pPr>
            <a:lvl9pPr marL="4114800" marR="0" lvl="8"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640080" y="3044825"/>
            <a:ext cx="5656263" cy="5531803"/>
          </a:xfrm>
          <a:prstGeom prst="rect">
            <a:avLst/>
          </a:prstGeom>
          <a:noFill/>
          <a:ln>
            <a:noFill/>
          </a:ln>
        </p:spPr>
        <p:txBody>
          <a:bodyPr spcFirstLastPara="1"/>
          <a:lstStyle>
            <a:lvl1pPr marL="457200" marR="0" lvl="0"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6503036" y="2149158"/>
            <a:ext cx="5658485" cy="895667"/>
          </a:xfrm>
          <a:prstGeom prst="rect">
            <a:avLst/>
          </a:prstGeom>
          <a:noFill/>
          <a:ln>
            <a:noFill/>
          </a:ln>
        </p:spPr>
        <p:txBody>
          <a:bodyPr spcFirstLastPara="1" anchor="b"/>
          <a:lstStyle>
            <a:lvl1pPr marL="457200" marR="0" lvl="0" indent="-228600" algn="l" rtl="0">
              <a:spcBef>
                <a:spcPts val="680"/>
              </a:spcBef>
              <a:spcAft>
                <a:spcPts val="0"/>
              </a:spcAft>
              <a:buClr>
                <a:schemeClr val="dk1"/>
              </a:buClr>
              <a:buSzPts val="3400"/>
              <a:buFont typeface="Arial"/>
              <a:buNone/>
              <a:defRPr sz="3400" b="1" i="0"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chemeClr val="dk1"/>
              </a:buClr>
              <a:buSzPts val="2500"/>
              <a:buFont typeface="Arial"/>
              <a:buNone/>
              <a:defRPr sz="2500" b="1" i="0" u="none" strike="noStrike" cap="none">
                <a:solidFill>
                  <a:schemeClr val="dk1"/>
                </a:solidFill>
                <a:latin typeface="Calibri"/>
                <a:ea typeface="Calibri"/>
                <a:cs typeface="Calibri"/>
                <a:sym typeface="Calibri"/>
              </a:defRPr>
            </a:lvl3pPr>
            <a:lvl4pPr marL="1828800" marR="0" lvl="3"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4pPr>
            <a:lvl5pPr marL="2286000" marR="0" lvl="4"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5pPr>
            <a:lvl6pPr marL="2743200" marR="0" lvl="5"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6pPr>
            <a:lvl7pPr marL="3200400" marR="0" lvl="6"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7pPr>
            <a:lvl8pPr marL="3657600" marR="0" lvl="7"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8pPr>
            <a:lvl9pPr marL="4114800" marR="0" lvl="8"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6503036" y="3044825"/>
            <a:ext cx="5658485" cy="5531803"/>
          </a:xfrm>
          <a:prstGeom prst="rect">
            <a:avLst/>
          </a:prstGeom>
          <a:noFill/>
          <a:ln>
            <a:noFill/>
          </a:ln>
        </p:spPr>
        <p:txBody>
          <a:bodyPr spcFirstLastPara="1"/>
          <a:lstStyle>
            <a:lvl1pPr marL="457200" marR="0" lvl="0"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7" name="Google Shape;8;p1">
            <a:extLst/>
          </p:cNvPr>
          <p:cNvSpPr txBox="1">
            <a:spLocks noGrp="1"/>
          </p:cNvSpPr>
          <p:nvPr>
            <p:ph type="dt" idx="11"/>
          </p:nvPr>
        </p:nvSpPr>
        <p:spPr>
          <a:ln/>
        </p:spPr>
        <p:txBody>
          <a:bodyPr/>
          <a:lstStyle>
            <a:lvl1pPr>
              <a:defRPr/>
            </a:lvl1pPr>
          </a:lstStyle>
          <a:p>
            <a:pPr>
              <a:defRPr/>
            </a:pPr>
            <a:endParaRPr lang="en-US" altLang="en-US"/>
          </a:p>
        </p:txBody>
      </p:sp>
      <p:sp>
        <p:nvSpPr>
          <p:cNvPr id="8" name="Google Shape;9;p1">
            <a:extLst/>
          </p:cNvPr>
          <p:cNvSpPr txBox="1">
            <a:spLocks noGrp="1"/>
          </p:cNvSpPr>
          <p:nvPr>
            <p:ph type="ftr" idx="12"/>
          </p:nvPr>
        </p:nvSpPr>
        <p:spPr>
          <a:ln/>
        </p:spPr>
        <p:txBody>
          <a:bodyPr/>
          <a:lstStyle>
            <a:lvl1pPr>
              <a:defRPr/>
            </a:lvl1pPr>
          </a:lstStyle>
          <a:p>
            <a:pPr>
              <a:defRPr/>
            </a:pPr>
            <a:endParaRPr lang="en-US" altLang="en-US"/>
          </a:p>
        </p:txBody>
      </p:sp>
      <p:sp>
        <p:nvSpPr>
          <p:cNvPr id="9" name="Google Shape;10;p1">
            <a:extLst/>
          </p:cNvPr>
          <p:cNvSpPr txBox="1">
            <a:spLocks noGrp="1"/>
          </p:cNvSpPr>
          <p:nvPr>
            <p:ph type="sldNum" idx="13"/>
          </p:nvPr>
        </p:nvSpPr>
        <p:spPr>
          <a:ln/>
        </p:spPr>
        <p:txBody>
          <a:bodyPr/>
          <a:lstStyle>
            <a:lvl1pPr>
              <a:defRPr/>
            </a:lvl1pPr>
          </a:lstStyle>
          <a:p>
            <a:pPr>
              <a:defRPr/>
            </a:pPr>
            <a:fld id="{AEC4B356-AA16-4302-9EC7-DC43611C5840}" type="slidenum">
              <a:rPr lang="en-US" altLang="en-US"/>
              <a:pPr>
                <a:defRPr/>
              </a:pPr>
              <a:t>‹#›</a:t>
            </a:fld>
            <a:endParaRPr lang="en-US" altLang="en-US"/>
          </a:p>
        </p:txBody>
      </p:sp>
    </p:spTree>
    <p:extLst>
      <p:ext uri="{BB962C8B-B14F-4D97-AF65-F5344CB8AC3E}">
        <p14:creationId xmlns:p14="http://schemas.microsoft.com/office/powerpoint/2010/main" val="134083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ain otsikko" type="titleOnly">
  <p:cSld name="Vain otsikko">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40080" y="384493"/>
            <a:ext cx="11521440" cy="1600200"/>
          </a:xfrm>
          <a:prstGeom prst="rect">
            <a:avLst/>
          </a:prstGeom>
          <a:noFill/>
          <a:ln>
            <a:noFill/>
          </a:ln>
        </p:spPr>
        <p:txBody>
          <a:bodyPr spcFirstLastPara="1"/>
          <a:lstStyle>
            <a:lvl1pPr marR="0" lvl="0" algn="ctr" rtl="0">
              <a:spcBef>
                <a:spcPts val="0"/>
              </a:spcBef>
              <a:spcAft>
                <a:spcPts val="0"/>
              </a:spcAft>
              <a:buClr>
                <a:schemeClr val="dk1"/>
              </a:buClr>
              <a:buSzPts val="6200"/>
              <a:buFont typeface="Calibri"/>
              <a:buNone/>
              <a:defRPr sz="6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 name="Google Shape;8;p1">
            <a:extLst/>
          </p:cNvPr>
          <p:cNvSpPr txBox="1">
            <a:spLocks noGrp="1"/>
          </p:cNvSpPr>
          <p:nvPr>
            <p:ph type="dt" idx="11"/>
          </p:nvPr>
        </p:nvSpPr>
        <p:spPr>
          <a:ln/>
        </p:spPr>
        <p:txBody>
          <a:bodyPr/>
          <a:lstStyle>
            <a:lvl1pPr>
              <a:defRPr/>
            </a:lvl1pPr>
          </a:lstStyle>
          <a:p>
            <a:pPr>
              <a:defRPr/>
            </a:pPr>
            <a:endParaRPr lang="en-US" altLang="en-US"/>
          </a:p>
        </p:txBody>
      </p:sp>
      <p:sp>
        <p:nvSpPr>
          <p:cNvPr id="4" name="Google Shape;9;p1">
            <a:extLst/>
          </p:cNvPr>
          <p:cNvSpPr txBox="1">
            <a:spLocks noGrp="1"/>
          </p:cNvSpPr>
          <p:nvPr>
            <p:ph type="ftr" idx="12"/>
          </p:nvPr>
        </p:nvSpPr>
        <p:spPr>
          <a:ln/>
        </p:spPr>
        <p:txBody>
          <a:bodyPr/>
          <a:lstStyle>
            <a:lvl1pPr>
              <a:defRPr/>
            </a:lvl1pPr>
          </a:lstStyle>
          <a:p>
            <a:pPr>
              <a:defRPr/>
            </a:pPr>
            <a:endParaRPr lang="en-US" altLang="en-US"/>
          </a:p>
        </p:txBody>
      </p:sp>
      <p:sp>
        <p:nvSpPr>
          <p:cNvPr id="5" name="Google Shape;10;p1">
            <a:extLst/>
          </p:cNvPr>
          <p:cNvSpPr txBox="1">
            <a:spLocks noGrp="1"/>
          </p:cNvSpPr>
          <p:nvPr>
            <p:ph type="sldNum" idx="13"/>
          </p:nvPr>
        </p:nvSpPr>
        <p:spPr>
          <a:ln/>
        </p:spPr>
        <p:txBody>
          <a:bodyPr/>
          <a:lstStyle>
            <a:lvl1pPr>
              <a:defRPr/>
            </a:lvl1pPr>
          </a:lstStyle>
          <a:p>
            <a:pPr>
              <a:defRPr/>
            </a:pPr>
            <a:fld id="{0F7CFEA6-B89D-40D2-9DE6-1A01751D58E3}" type="slidenum">
              <a:rPr lang="en-US" altLang="en-US"/>
              <a:pPr>
                <a:defRPr/>
              </a:pPr>
              <a:t>‹#›</a:t>
            </a:fld>
            <a:endParaRPr lang="en-US" altLang="en-US"/>
          </a:p>
        </p:txBody>
      </p:sp>
    </p:spTree>
    <p:extLst>
      <p:ext uri="{BB962C8B-B14F-4D97-AF65-F5344CB8AC3E}">
        <p14:creationId xmlns:p14="http://schemas.microsoft.com/office/powerpoint/2010/main" val="2429186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yhjä" type="blank">
  <p:cSld name="Tyhjä">
    <p:spTree>
      <p:nvGrpSpPr>
        <p:cNvPr id="1" name="Shape 50"/>
        <p:cNvGrpSpPr/>
        <p:nvPr/>
      </p:nvGrpSpPr>
      <p:grpSpPr>
        <a:xfrm>
          <a:off x="0" y="0"/>
          <a:ext cx="0" cy="0"/>
          <a:chOff x="0" y="0"/>
          <a:chExt cx="0" cy="0"/>
        </a:xfrm>
      </p:grpSpPr>
      <p:sp>
        <p:nvSpPr>
          <p:cNvPr id="2" name="Google Shape;8;p1">
            <a:extLst/>
          </p:cNvPr>
          <p:cNvSpPr txBox="1">
            <a:spLocks noGrp="1"/>
          </p:cNvSpPr>
          <p:nvPr>
            <p:ph type="dt" idx="11"/>
          </p:nvPr>
        </p:nvSpPr>
        <p:spPr>
          <a:ln/>
        </p:spPr>
        <p:txBody>
          <a:bodyPr/>
          <a:lstStyle>
            <a:lvl1pPr>
              <a:defRPr/>
            </a:lvl1pPr>
          </a:lstStyle>
          <a:p>
            <a:pPr>
              <a:defRPr/>
            </a:pPr>
            <a:endParaRPr lang="en-US" altLang="en-US"/>
          </a:p>
        </p:txBody>
      </p:sp>
      <p:sp>
        <p:nvSpPr>
          <p:cNvPr id="3" name="Google Shape;9;p1">
            <a:extLst/>
          </p:cNvPr>
          <p:cNvSpPr txBox="1">
            <a:spLocks noGrp="1"/>
          </p:cNvSpPr>
          <p:nvPr>
            <p:ph type="ftr" idx="12"/>
          </p:nvPr>
        </p:nvSpPr>
        <p:spPr>
          <a:ln/>
        </p:spPr>
        <p:txBody>
          <a:bodyPr/>
          <a:lstStyle>
            <a:lvl1pPr>
              <a:defRPr/>
            </a:lvl1pPr>
          </a:lstStyle>
          <a:p>
            <a:pPr>
              <a:defRPr/>
            </a:pPr>
            <a:endParaRPr lang="en-US" altLang="en-US"/>
          </a:p>
        </p:txBody>
      </p:sp>
      <p:sp>
        <p:nvSpPr>
          <p:cNvPr id="4" name="Google Shape;10;p1">
            <a:extLst/>
          </p:cNvPr>
          <p:cNvSpPr txBox="1">
            <a:spLocks noGrp="1"/>
          </p:cNvSpPr>
          <p:nvPr>
            <p:ph type="sldNum" idx="13"/>
          </p:nvPr>
        </p:nvSpPr>
        <p:spPr>
          <a:ln/>
        </p:spPr>
        <p:txBody>
          <a:bodyPr/>
          <a:lstStyle>
            <a:lvl1pPr>
              <a:defRPr/>
            </a:lvl1pPr>
          </a:lstStyle>
          <a:p>
            <a:pPr>
              <a:defRPr/>
            </a:pPr>
            <a:fld id="{9D094C63-300C-496F-874F-59261587F137}" type="slidenum">
              <a:rPr lang="en-US" altLang="en-US"/>
              <a:pPr>
                <a:defRPr/>
              </a:pPr>
              <a:t>‹#›</a:t>
            </a:fld>
            <a:endParaRPr lang="en-US" altLang="en-US"/>
          </a:p>
        </p:txBody>
      </p:sp>
    </p:spTree>
    <p:extLst>
      <p:ext uri="{BB962C8B-B14F-4D97-AF65-F5344CB8AC3E}">
        <p14:creationId xmlns:p14="http://schemas.microsoft.com/office/powerpoint/2010/main" val="747204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tsikollinen sisältö" type="objTx">
  <p:cSld name="Otsikollinen sisältö">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40081" y="382270"/>
            <a:ext cx="4211638" cy="1626870"/>
          </a:xfrm>
          <a:prstGeom prst="rect">
            <a:avLst/>
          </a:prstGeom>
          <a:noFill/>
          <a:ln>
            <a:noFill/>
          </a:ln>
        </p:spPr>
        <p:txBody>
          <a:bodyPr spcFirstLastPara="1" anchor="b"/>
          <a:lstStyle>
            <a:lvl1pPr marR="0" lvl="0" algn="l" rtl="0">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5005070" y="382271"/>
            <a:ext cx="7156450" cy="8194358"/>
          </a:xfrm>
          <a:prstGeom prst="rect">
            <a:avLst/>
          </a:prstGeom>
          <a:noFill/>
          <a:ln>
            <a:noFill/>
          </a:ln>
        </p:spPr>
        <p:txBody>
          <a:bodyPr spcFirstLastPara="1"/>
          <a:lstStyle>
            <a:lvl1pPr marL="457200" marR="0" lvl="0" indent="-514350" algn="l" rtl="0">
              <a:spcBef>
                <a:spcPts val="900"/>
              </a:spcBef>
              <a:spcAft>
                <a:spcPts val="0"/>
              </a:spcAft>
              <a:buClr>
                <a:schemeClr val="dk1"/>
              </a:buClr>
              <a:buSzPts val="4500"/>
              <a:buFont typeface="Arial"/>
              <a:buChar char="•"/>
              <a:defRPr sz="4500" b="0" i="0" u="none" strike="noStrike" cap="none">
                <a:solidFill>
                  <a:schemeClr val="dk1"/>
                </a:solidFill>
                <a:latin typeface="Calibri"/>
                <a:ea typeface="Calibri"/>
                <a:cs typeface="Calibri"/>
                <a:sym typeface="Calibri"/>
              </a:defRPr>
            </a:lvl1pPr>
            <a:lvl2pPr marL="914400" marR="0" lvl="1" indent="-476250" algn="l" rtl="0">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3pPr>
            <a:lvl4pPr marL="1828800" marR="0" lvl="3"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640081" y="2009141"/>
            <a:ext cx="4211638" cy="6567488"/>
          </a:xfrm>
          <a:prstGeom prst="rect">
            <a:avLst/>
          </a:prstGeom>
          <a:noFill/>
          <a:ln>
            <a:noFill/>
          </a:ln>
        </p:spPr>
        <p:txBody>
          <a:bodyPr spcFirstLastPara="1"/>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spcBef>
                <a:spcPts val="34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2pPr>
            <a:lvl3pPr marL="1371600" marR="0" lvl="2"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4pPr>
            <a:lvl5pPr marL="2286000" marR="0" lvl="4"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5pPr>
            <a:lvl6pPr marL="2743200" marR="0" lvl="5"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6pPr>
            <a:lvl7pPr marL="3200400" marR="0" lvl="6"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7pPr>
            <a:lvl8pPr marL="3657600" marR="0" lvl="7"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8pPr>
            <a:lvl9pPr marL="4114800" marR="0" lvl="8"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5" name="Google Shape;8;p1">
            <a:extLst/>
          </p:cNvPr>
          <p:cNvSpPr txBox="1">
            <a:spLocks noGrp="1"/>
          </p:cNvSpPr>
          <p:nvPr>
            <p:ph type="dt" idx="11"/>
          </p:nvPr>
        </p:nvSpPr>
        <p:spPr>
          <a:ln/>
        </p:spPr>
        <p:txBody>
          <a:bodyPr/>
          <a:lstStyle>
            <a:lvl1pPr>
              <a:defRPr/>
            </a:lvl1pPr>
          </a:lstStyle>
          <a:p>
            <a:pPr>
              <a:defRPr/>
            </a:pPr>
            <a:endParaRPr lang="en-US" altLang="en-US"/>
          </a:p>
        </p:txBody>
      </p:sp>
      <p:sp>
        <p:nvSpPr>
          <p:cNvPr id="6" name="Google Shape;9;p1">
            <a:extLst/>
          </p:cNvPr>
          <p:cNvSpPr txBox="1">
            <a:spLocks noGrp="1"/>
          </p:cNvSpPr>
          <p:nvPr>
            <p:ph type="ftr" idx="12"/>
          </p:nvPr>
        </p:nvSpPr>
        <p:spPr>
          <a:ln/>
        </p:spPr>
        <p:txBody>
          <a:bodyPr/>
          <a:lstStyle>
            <a:lvl1pPr>
              <a:defRPr/>
            </a:lvl1pPr>
          </a:lstStyle>
          <a:p>
            <a:pPr>
              <a:defRPr/>
            </a:pPr>
            <a:endParaRPr lang="en-US" altLang="en-US"/>
          </a:p>
        </p:txBody>
      </p:sp>
      <p:sp>
        <p:nvSpPr>
          <p:cNvPr id="7" name="Google Shape;10;p1">
            <a:extLst/>
          </p:cNvPr>
          <p:cNvSpPr txBox="1">
            <a:spLocks noGrp="1"/>
          </p:cNvSpPr>
          <p:nvPr>
            <p:ph type="sldNum" idx="13"/>
          </p:nvPr>
        </p:nvSpPr>
        <p:spPr>
          <a:ln/>
        </p:spPr>
        <p:txBody>
          <a:bodyPr/>
          <a:lstStyle>
            <a:lvl1pPr>
              <a:defRPr/>
            </a:lvl1pPr>
          </a:lstStyle>
          <a:p>
            <a:pPr>
              <a:defRPr/>
            </a:pPr>
            <a:fld id="{C5F78252-C951-41D4-A7BA-EA1993544BCC}" type="slidenum">
              <a:rPr lang="en-US" altLang="en-US"/>
              <a:pPr>
                <a:defRPr/>
              </a:pPr>
              <a:t>‹#›</a:t>
            </a:fld>
            <a:endParaRPr lang="en-US" altLang="en-US"/>
          </a:p>
        </p:txBody>
      </p:sp>
    </p:spTree>
    <p:extLst>
      <p:ext uri="{BB962C8B-B14F-4D97-AF65-F5344CB8AC3E}">
        <p14:creationId xmlns:p14="http://schemas.microsoft.com/office/powerpoint/2010/main" val="4208874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ollinen kuva" type="picTx">
  <p:cSld name="Otsikollinen kuva">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2509203" y="6720840"/>
            <a:ext cx="7680960" cy="793433"/>
          </a:xfrm>
          <a:prstGeom prst="rect">
            <a:avLst/>
          </a:prstGeom>
          <a:noFill/>
          <a:ln>
            <a:noFill/>
          </a:ln>
        </p:spPr>
        <p:txBody>
          <a:bodyPr spcFirstLastPara="1" anchor="b"/>
          <a:lstStyle>
            <a:lvl1pPr marR="0" lvl="0" algn="l" rtl="0">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2509203" y="857885"/>
            <a:ext cx="7680960" cy="5760720"/>
          </a:xfrm>
          <a:prstGeom prst="rect">
            <a:avLst/>
          </a:prstGeom>
          <a:noFill/>
          <a:ln>
            <a:noFill/>
          </a:ln>
        </p:spPr>
        <p:txBody>
          <a:bodyPr spcFirstLastPara="1"/>
          <a:lstStyle>
            <a:lvl1pPr marR="0" lvl="0" algn="l" rtl="0">
              <a:spcBef>
                <a:spcPts val="900"/>
              </a:spcBef>
              <a:spcAft>
                <a:spcPts val="0"/>
              </a:spcAft>
              <a:buClr>
                <a:schemeClr val="dk1"/>
              </a:buClr>
              <a:buSzPts val="4500"/>
              <a:buFont typeface="Arial"/>
              <a:buNone/>
              <a:defRPr sz="4500" b="0" i="0" u="none" strike="noStrike" cap="none">
                <a:solidFill>
                  <a:schemeClr val="dk1"/>
                </a:solidFill>
                <a:latin typeface="Calibri"/>
                <a:ea typeface="Calibri"/>
                <a:cs typeface="Calibri"/>
                <a:sym typeface="Calibri"/>
              </a:defRPr>
            </a:lvl1pPr>
            <a:lvl2pPr marR="0" lvl="1" algn="l" rtl="0">
              <a:spcBef>
                <a:spcPts val="780"/>
              </a:spcBef>
              <a:spcAft>
                <a:spcPts val="0"/>
              </a:spcAft>
              <a:buClr>
                <a:schemeClr val="dk1"/>
              </a:buClr>
              <a:buSzPts val="3900"/>
              <a:buFont typeface="Arial"/>
              <a:buNone/>
              <a:defRPr sz="3900" b="0" i="0" u="none" strike="noStrike" cap="none">
                <a:solidFill>
                  <a:schemeClr val="dk1"/>
                </a:solidFill>
                <a:latin typeface="Calibri"/>
                <a:ea typeface="Calibri"/>
                <a:cs typeface="Calibri"/>
                <a:sym typeface="Calibri"/>
              </a:defRPr>
            </a:lvl2pPr>
            <a:lvl3pPr marR="0" lvl="2" algn="l" rtl="0">
              <a:spcBef>
                <a:spcPts val="680"/>
              </a:spcBef>
              <a:spcAft>
                <a:spcPts val="0"/>
              </a:spcAft>
              <a:buClr>
                <a:schemeClr val="dk1"/>
              </a:buClr>
              <a:buSzPts val="3400"/>
              <a:buFont typeface="Arial"/>
              <a:buNone/>
              <a:defRPr sz="3400" b="0" i="0" u="none" strike="noStrike" cap="none">
                <a:solidFill>
                  <a:schemeClr val="dk1"/>
                </a:solidFill>
                <a:latin typeface="Calibri"/>
                <a:ea typeface="Calibri"/>
                <a:cs typeface="Calibri"/>
                <a:sym typeface="Calibri"/>
              </a:defRPr>
            </a:lvl3pPr>
            <a:lvl4pPr marR="0" lvl="3"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4pPr>
            <a:lvl5pPr marR="0" lvl="4"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5pPr>
            <a:lvl6pPr marR="0" lvl="5"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6pPr>
            <a:lvl7pPr marR="0" lvl="6"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7pPr>
            <a:lvl8pPr marR="0" lvl="7"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8pPr>
            <a:lvl9pPr marR="0" lvl="8"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9pPr>
          </a:lstStyle>
          <a:p>
            <a:pPr lvl="0"/>
            <a:endParaRPr noProof="0">
              <a:sym typeface="Calibri"/>
            </a:endParaRPr>
          </a:p>
        </p:txBody>
      </p:sp>
      <p:sp>
        <p:nvSpPr>
          <p:cNvPr id="64" name="Google Shape;64;p10"/>
          <p:cNvSpPr txBox="1">
            <a:spLocks noGrp="1"/>
          </p:cNvSpPr>
          <p:nvPr>
            <p:ph type="body" idx="1"/>
          </p:nvPr>
        </p:nvSpPr>
        <p:spPr>
          <a:xfrm>
            <a:off x="2509203" y="7514273"/>
            <a:ext cx="7680960" cy="1126807"/>
          </a:xfrm>
          <a:prstGeom prst="rect">
            <a:avLst/>
          </a:prstGeom>
          <a:noFill/>
          <a:ln>
            <a:noFill/>
          </a:ln>
        </p:spPr>
        <p:txBody>
          <a:bodyPr spcFirstLastPara="1"/>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spcBef>
                <a:spcPts val="34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2pPr>
            <a:lvl3pPr marL="1371600" marR="0" lvl="2"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4pPr>
            <a:lvl5pPr marL="2286000" marR="0" lvl="4"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5pPr>
            <a:lvl6pPr marL="2743200" marR="0" lvl="5"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6pPr>
            <a:lvl7pPr marL="3200400" marR="0" lvl="6"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7pPr>
            <a:lvl8pPr marL="3657600" marR="0" lvl="7"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8pPr>
            <a:lvl9pPr marL="4114800" marR="0" lvl="8"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5" name="Google Shape;8;p1">
            <a:extLst/>
          </p:cNvPr>
          <p:cNvSpPr txBox="1">
            <a:spLocks noGrp="1"/>
          </p:cNvSpPr>
          <p:nvPr>
            <p:ph type="dt" idx="11"/>
          </p:nvPr>
        </p:nvSpPr>
        <p:spPr>
          <a:ln/>
        </p:spPr>
        <p:txBody>
          <a:bodyPr/>
          <a:lstStyle>
            <a:lvl1pPr>
              <a:defRPr/>
            </a:lvl1pPr>
          </a:lstStyle>
          <a:p>
            <a:pPr>
              <a:defRPr/>
            </a:pPr>
            <a:endParaRPr lang="en-US" altLang="en-US"/>
          </a:p>
        </p:txBody>
      </p:sp>
      <p:sp>
        <p:nvSpPr>
          <p:cNvPr id="6" name="Google Shape;9;p1">
            <a:extLst/>
          </p:cNvPr>
          <p:cNvSpPr txBox="1">
            <a:spLocks noGrp="1"/>
          </p:cNvSpPr>
          <p:nvPr>
            <p:ph type="ftr" idx="12"/>
          </p:nvPr>
        </p:nvSpPr>
        <p:spPr>
          <a:ln/>
        </p:spPr>
        <p:txBody>
          <a:bodyPr/>
          <a:lstStyle>
            <a:lvl1pPr>
              <a:defRPr/>
            </a:lvl1pPr>
          </a:lstStyle>
          <a:p>
            <a:pPr>
              <a:defRPr/>
            </a:pPr>
            <a:endParaRPr lang="en-US" altLang="en-US"/>
          </a:p>
        </p:txBody>
      </p:sp>
      <p:sp>
        <p:nvSpPr>
          <p:cNvPr id="7" name="Google Shape;10;p1">
            <a:extLst/>
          </p:cNvPr>
          <p:cNvSpPr txBox="1">
            <a:spLocks noGrp="1"/>
          </p:cNvSpPr>
          <p:nvPr>
            <p:ph type="sldNum" idx="13"/>
          </p:nvPr>
        </p:nvSpPr>
        <p:spPr>
          <a:ln/>
        </p:spPr>
        <p:txBody>
          <a:bodyPr/>
          <a:lstStyle>
            <a:lvl1pPr>
              <a:defRPr/>
            </a:lvl1pPr>
          </a:lstStyle>
          <a:p>
            <a:pPr>
              <a:defRPr/>
            </a:pPr>
            <a:fld id="{3EFDE374-822D-4981-96CC-A4326DE6BA99}" type="slidenum">
              <a:rPr lang="en-US" altLang="en-US"/>
              <a:pPr>
                <a:defRPr/>
              </a:pPr>
              <a:t>‹#›</a:t>
            </a:fld>
            <a:endParaRPr lang="en-US" altLang="en-US"/>
          </a:p>
        </p:txBody>
      </p:sp>
    </p:spTree>
    <p:extLst>
      <p:ext uri="{BB962C8B-B14F-4D97-AF65-F5344CB8AC3E}">
        <p14:creationId xmlns:p14="http://schemas.microsoft.com/office/powerpoint/2010/main" val="4199742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639763" y="384175"/>
            <a:ext cx="115220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00" tIns="64000" rIns="128000" bIns="64000" numCol="1" anchor="ctr" anchorCtr="0" compatLnSpc="1">
            <a:prstTxWarp prst="textNoShape">
              <a:avLst/>
            </a:prstTxWarp>
          </a:bodyPr>
          <a:lstStyle/>
          <a:p>
            <a:pPr lvl="0"/>
            <a:endParaRPr lang="en-US" altLang="en-US" smtClean="0">
              <a:sym typeface="Arial" panose="020B0604020202020204" pitchFamily="34" charset="0"/>
            </a:endParaRPr>
          </a:p>
        </p:txBody>
      </p:sp>
      <p:sp>
        <p:nvSpPr>
          <p:cNvPr id="1027" name="Google Shape;7;p1"/>
          <p:cNvSpPr txBox="1">
            <a:spLocks noGrp="1"/>
          </p:cNvSpPr>
          <p:nvPr>
            <p:ph type="body" idx="1"/>
          </p:nvPr>
        </p:nvSpPr>
        <p:spPr bwMode="auto">
          <a:xfrm>
            <a:off x="639763" y="2239963"/>
            <a:ext cx="11522075"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00" tIns="64000" rIns="128000" bIns="64000" numCol="1" anchor="t" anchorCtr="0" compatLnSpc="1">
            <a:prstTxWarp prst="textNoShape">
              <a:avLst/>
            </a:prstTxWarp>
          </a:bodyPr>
          <a:lstStyle/>
          <a:p>
            <a:pPr lvl="0"/>
            <a:endParaRPr lang="en-US" altLang="en-US" smtClean="0">
              <a:sym typeface="Arial" panose="020B0604020202020204" pitchFamily="34" charset="0"/>
            </a:endParaRPr>
          </a:p>
        </p:txBody>
      </p:sp>
      <p:sp>
        <p:nvSpPr>
          <p:cNvPr id="1028" name="Google Shape;8;p1">
            <a:extLst/>
          </p:cNvPr>
          <p:cNvSpPr txBox="1">
            <a:spLocks noGrp="1"/>
          </p:cNvSpPr>
          <p:nvPr>
            <p:ph type="dt" idx="10"/>
          </p:nvPr>
        </p:nvSpPr>
        <p:spPr bwMode="auto">
          <a:xfrm>
            <a:off x="639763" y="8899525"/>
            <a:ext cx="29876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00" tIns="64000" rIns="128000" bIns="64000" numCol="1" anchor="ctr" anchorCtr="0" compatLnSpc="1">
            <a:prstTxWarp prst="textNoShape">
              <a:avLst/>
            </a:prstTxWarp>
          </a:bodyPr>
          <a:lstStyle>
            <a:lvl1pPr eaLnBrk="1" hangingPunct="1">
              <a:buClr>
                <a:srgbClr val="000000"/>
              </a:buClr>
              <a:buSzPts val="1400"/>
              <a:buFont typeface="Arial" panose="020B0604020202020204" pitchFamily="34" charset="0"/>
              <a:buNone/>
              <a:defRPr sz="17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1029" name="Google Shape;9;p1">
            <a:extLst/>
          </p:cNvPr>
          <p:cNvSpPr txBox="1">
            <a:spLocks noGrp="1"/>
          </p:cNvSpPr>
          <p:nvPr>
            <p:ph type="ftr" idx="11"/>
          </p:nvPr>
        </p:nvSpPr>
        <p:spPr bwMode="auto">
          <a:xfrm>
            <a:off x="4373563" y="8899525"/>
            <a:ext cx="40544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00" tIns="64000" rIns="128000" bIns="64000" numCol="1" anchor="ctr" anchorCtr="0" compatLnSpc="1">
            <a:prstTxWarp prst="textNoShape">
              <a:avLst/>
            </a:prstTxWarp>
          </a:bodyPr>
          <a:lstStyle>
            <a:lvl1pPr algn="ctr" eaLnBrk="1" hangingPunct="1">
              <a:buClr>
                <a:srgbClr val="000000"/>
              </a:buClr>
              <a:buSzPts val="1400"/>
              <a:buFont typeface="Arial" panose="020B0604020202020204" pitchFamily="34" charset="0"/>
              <a:buNone/>
              <a:defRPr sz="17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1030" name="Google Shape;10;p1">
            <a:extLst/>
          </p:cNvPr>
          <p:cNvSpPr txBox="1">
            <a:spLocks noGrp="1"/>
          </p:cNvSpPr>
          <p:nvPr>
            <p:ph type="sldNum" idx="12"/>
          </p:nvPr>
        </p:nvSpPr>
        <p:spPr bwMode="auto">
          <a:xfrm>
            <a:off x="9174163" y="8899525"/>
            <a:ext cx="29876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00" tIns="64000" rIns="128000" bIns="64000" numCol="1" anchor="ctr" anchorCtr="0" compatLnSpc="1">
            <a:prstTxWarp prst="textNoShape">
              <a:avLst/>
            </a:prstTxWarp>
          </a:bodyPr>
          <a:lstStyle>
            <a:lvl1pPr algn="r" eaLnBrk="1" hangingPunct="1">
              <a:buClr>
                <a:srgbClr val="000000"/>
              </a:buClr>
              <a:buFont typeface="Arial" panose="020B0604020202020204" pitchFamily="34" charset="0"/>
              <a:buNone/>
              <a:defRPr sz="1700" smtClean="0">
                <a:solidFill>
                  <a:srgbClr val="888888"/>
                </a:solidFill>
                <a:latin typeface="Calibri" panose="020F0502020204030204" pitchFamily="34" charset="0"/>
                <a:sym typeface="Calibri" panose="020F0502020204030204" pitchFamily="34" charset="0"/>
              </a:defRPr>
            </a:lvl1pPr>
          </a:lstStyle>
          <a:p>
            <a:pPr>
              <a:defRPr/>
            </a:pPr>
            <a:fld id="{7F60EC17-13E5-4FB8-AD1F-D3FA5A3F7CEB}" type="slidenum">
              <a:rPr lang="en-US" altLang="en-US"/>
              <a:pPr>
                <a:defRPr/>
              </a:pPr>
              <a:t>‹#›</a:t>
            </a:fld>
            <a:endParaRPr lang="en-US" altLang="en-US"/>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Google Shape;84;p13"/>
          <p:cNvSpPr txBox="1">
            <a:spLocks noGrp="1"/>
          </p:cNvSpPr>
          <p:nvPr>
            <p:ph type="title"/>
          </p:nvPr>
        </p:nvSpPr>
        <p:spPr>
          <a:xfrm>
            <a:off x="639763" y="384175"/>
            <a:ext cx="11522075" cy="1600200"/>
          </a:xfrm>
        </p:spPr>
        <p:txBody>
          <a:bodyPr/>
          <a:lstStyle/>
          <a:p>
            <a:pPr eaLnBrk="1" hangingPunct="1">
              <a:spcBef>
                <a:spcPct val="0"/>
              </a:spcBef>
              <a:spcAft>
                <a:spcPct val="0"/>
              </a:spcAft>
              <a:buClr>
                <a:srgbClr val="000000"/>
              </a:buClr>
              <a:buFont typeface="Calibri" panose="020F0502020204030204" pitchFamily="34" charset="0"/>
              <a:buNone/>
            </a:pPr>
            <a:r>
              <a:rPr lang="en-US" altLang="en-US" sz="3200" smtClean="0">
                <a:solidFill>
                  <a:srgbClr val="000000"/>
                </a:solidFill>
                <a:latin typeface="Calibri" panose="020F0502020204030204" pitchFamily="34" charset="0"/>
                <a:cs typeface="Calibri" panose="020F0502020204030204" pitchFamily="34" charset="0"/>
                <a:sym typeface="Calibri" panose="020F0502020204030204" pitchFamily="34" charset="0"/>
              </a:rPr>
              <a:t>SOLDIER FIELD CARD TEMPLATE</a:t>
            </a:r>
          </a:p>
        </p:txBody>
      </p:sp>
      <p:sp>
        <p:nvSpPr>
          <p:cNvPr id="85" name="Google Shape;85;p13">
            <a:extLst/>
          </p:cNvPr>
          <p:cNvSpPr txBox="1">
            <a:spLocks noGrp="1"/>
          </p:cNvSpPr>
          <p:nvPr>
            <p:ph type="body" idx="1"/>
          </p:nvPr>
        </p:nvSpPr>
        <p:spPr>
          <a:xfrm>
            <a:off x="639763" y="1839913"/>
            <a:ext cx="11522075" cy="7140575"/>
          </a:xfrm>
        </p:spPr>
        <p:txBody>
          <a:bodyPr>
            <a:noAutofit/>
          </a:bodyPr>
          <a:lstStyle/>
          <a:p>
            <a:pPr marL="0" indent="0" eaLnBrk="1" fontAlgn="auto" hangingPunct="1">
              <a:buFont typeface="Arial"/>
              <a:buNone/>
              <a:defRPr/>
            </a:pPr>
            <a:r>
              <a:rPr lang="en-US" sz="1400" b="1" dirty="0"/>
              <a:t>Instructions:</a:t>
            </a:r>
          </a:p>
          <a:p>
            <a:pPr marL="0" indent="0" eaLnBrk="1" fontAlgn="auto" hangingPunct="1">
              <a:buFont typeface="Arial"/>
              <a:buNone/>
              <a:defRPr/>
            </a:pPr>
            <a:r>
              <a:rPr lang="en-US" sz="1400" dirty="0"/>
              <a:t>The field cards for the Soldier and EPO capture the key environmental guidance and procedures for an exercise.  The intent of the Soldier Field Card is to provide concise information to the Soldier on the emergency procedures, environmental protection restrictions and key exercise guidance. The EPO Card will be a more detailed document outlining the specific guidance and procedures for environmental protection during the exercise. For both the cards, most of this information is relevant to all exercises and the field cards should require only minor adjustments and modifications to include site-specific information for the exercise, such as maps, information about restricted areas and operations, etc. The EPO and Soldier Field Card templates are posted on the APAN website, and the type of information to insert have been identified on power point slides. This information can then be tailored and pasted into the template to create a field card for the specific exercise. </a:t>
            </a:r>
            <a:endParaRPr lang="fi-FI" sz="1400" dirty="0"/>
          </a:p>
          <a:p>
            <a:pPr marL="0" indent="0" eaLnBrk="1" fontAlgn="auto" hangingPunct="1">
              <a:buFont typeface="Arial"/>
              <a:buNone/>
              <a:defRPr/>
            </a:pPr>
            <a:r>
              <a:rPr lang="en-US" sz="1400" b="1" dirty="0"/>
              <a:t>How to use make soldiers card:</a:t>
            </a:r>
          </a:p>
          <a:p>
            <a:pPr marL="285750" indent="-285750" eaLnBrk="1" fontAlgn="auto" hangingPunct="1">
              <a:spcBef>
                <a:spcPts val="0"/>
              </a:spcBef>
              <a:buSzPct val="50000"/>
              <a:buFont typeface="Calibri" panose="020F0502020204030204" pitchFamily="34" charset="0"/>
              <a:buChar char="―"/>
              <a:defRPr/>
            </a:pPr>
            <a:r>
              <a:rPr lang="en-US" sz="1400" dirty="0"/>
              <a:t>Fill the exercise information into the </a:t>
            </a:r>
            <a:r>
              <a:rPr lang="en-US" sz="1400" dirty="0" smtClean="0"/>
              <a:t>PowerPoint </a:t>
            </a:r>
            <a:r>
              <a:rPr lang="en-US" sz="1400" dirty="0"/>
              <a:t>card template</a:t>
            </a:r>
          </a:p>
          <a:p>
            <a:pPr marL="285750" indent="-285750" eaLnBrk="1" fontAlgn="auto" hangingPunct="1">
              <a:spcBef>
                <a:spcPts val="0"/>
              </a:spcBef>
              <a:buSzPct val="50000"/>
              <a:buFont typeface="Calibri" panose="020F0502020204030204" pitchFamily="34" charset="0"/>
              <a:buChar char="―"/>
              <a:defRPr/>
            </a:pPr>
            <a:r>
              <a:rPr lang="en-US" sz="1400" dirty="0"/>
              <a:t>Save the </a:t>
            </a:r>
            <a:r>
              <a:rPr lang="en-US" sz="1400" dirty="0" smtClean="0"/>
              <a:t>PowerPoint </a:t>
            </a:r>
            <a:r>
              <a:rPr lang="en-US" sz="1400" dirty="0"/>
              <a:t>as PDF when ready</a:t>
            </a:r>
          </a:p>
          <a:p>
            <a:pPr marL="285750" indent="-285750" eaLnBrk="1" fontAlgn="auto" hangingPunct="1">
              <a:spcBef>
                <a:spcPts val="0"/>
              </a:spcBef>
              <a:buSzPct val="50000"/>
              <a:buFont typeface="Calibri" panose="020F0502020204030204" pitchFamily="34" charset="0"/>
              <a:buChar char="―"/>
              <a:defRPr/>
            </a:pPr>
            <a:r>
              <a:rPr lang="en-US" sz="1400" dirty="0"/>
              <a:t>Copy one page at the time with "take a snapshot"</a:t>
            </a:r>
          </a:p>
          <a:p>
            <a:pPr marL="285750" indent="-285750" eaLnBrk="1" fontAlgn="auto" hangingPunct="1">
              <a:spcBef>
                <a:spcPts val="0"/>
              </a:spcBef>
              <a:buSzPct val="50000"/>
              <a:buFont typeface="Calibri" panose="020F0502020204030204" pitchFamily="34" charset="0"/>
              <a:buChar char="―"/>
              <a:defRPr/>
            </a:pPr>
            <a:r>
              <a:rPr lang="en-US" sz="1400" dirty="0"/>
              <a:t>Paste the pages to this </a:t>
            </a:r>
            <a:r>
              <a:rPr lang="en-US" sz="1400" dirty="0" smtClean="0"/>
              <a:t>PowerPoint </a:t>
            </a:r>
            <a:r>
              <a:rPr lang="en-US" sz="1400" dirty="0"/>
              <a:t>overview template</a:t>
            </a:r>
          </a:p>
          <a:p>
            <a:pPr marL="285750" indent="-285750" eaLnBrk="1" fontAlgn="auto" hangingPunct="1">
              <a:spcBef>
                <a:spcPts val="0"/>
              </a:spcBef>
              <a:buSzPct val="50000"/>
              <a:buFont typeface="Calibri" panose="020F0502020204030204" pitchFamily="34" charset="0"/>
              <a:buChar char="―"/>
              <a:defRPr/>
            </a:pPr>
            <a:r>
              <a:rPr lang="en-US" sz="1400" dirty="0"/>
              <a:t>Print it to the size A3, fold it to 8 panels</a:t>
            </a:r>
          </a:p>
          <a:p>
            <a:pPr marL="0" indent="0" eaLnBrk="1" fontAlgn="auto" hangingPunct="1">
              <a:buSzPct val="50000"/>
              <a:buFont typeface="Arial"/>
              <a:buNone/>
              <a:defRPr/>
            </a:pPr>
            <a:endParaRPr lang="en-US" sz="1400" dirty="0"/>
          </a:p>
          <a:p>
            <a:pPr marL="0" indent="0" eaLnBrk="1" fontAlgn="auto" hangingPunct="1">
              <a:buFont typeface="Arial"/>
              <a:buNone/>
              <a:defRPr/>
            </a:pPr>
            <a:r>
              <a:rPr lang="en-US" sz="1400" b="1" dirty="0"/>
              <a:t>Proposed content:</a:t>
            </a:r>
            <a:endParaRPr sz="1400" b="1" dirty="0"/>
          </a:p>
          <a:p>
            <a:pPr indent="-342900" eaLnBrk="1" fontAlgn="auto" hangingPunct="1">
              <a:spcBef>
                <a:spcPts val="0"/>
              </a:spcBef>
              <a:buSzPts val="1800"/>
              <a:buFont typeface="Arial"/>
              <a:buAutoNum type="arabicPeriod"/>
              <a:defRPr/>
            </a:pPr>
            <a:r>
              <a:rPr lang="en-US" sz="1400" dirty="0">
                <a:solidFill>
                  <a:schemeClr val="tx1"/>
                </a:solidFill>
              </a:rPr>
              <a:t>Front – soldiers field card</a:t>
            </a:r>
          </a:p>
          <a:p>
            <a:pPr indent="-342900" eaLnBrk="1" fontAlgn="auto" hangingPunct="1">
              <a:spcBef>
                <a:spcPts val="0"/>
              </a:spcBef>
              <a:buSzPts val="1800"/>
              <a:buFont typeface="Arial"/>
              <a:buAutoNum type="arabicPeriod"/>
              <a:defRPr/>
            </a:pPr>
            <a:r>
              <a:rPr lang="en-US" sz="1400" dirty="0">
                <a:solidFill>
                  <a:schemeClr val="tx1"/>
                </a:solidFill>
              </a:rPr>
              <a:t>Hazardous Material and Hazardous Waste</a:t>
            </a:r>
            <a:endParaRPr sz="1400" dirty="0">
              <a:solidFill>
                <a:schemeClr val="tx1"/>
              </a:solidFill>
            </a:endParaRPr>
          </a:p>
          <a:p>
            <a:pPr indent="-342900" eaLnBrk="1" fontAlgn="auto" hangingPunct="1">
              <a:spcBef>
                <a:spcPts val="0"/>
              </a:spcBef>
              <a:buSzPts val="1800"/>
              <a:buFont typeface="Arial"/>
              <a:buAutoNum type="arabicPeriod"/>
              <a:defRPr/>
            </a:pPr>
            <a:r>
              <a:rPr lang="en-US" sz="1400" dirty="0">
                <a:solidFill>
                  <a:schemeClr val="tx1"/>
                </a:solidFill>
              </a:rPr>
              <a:t>Spill response</a:t>
            </a:r>
            <a:endParaRPr sz="1400" dirty="0">
              <a:solidFill>
                <a:schemeClr val="tx1"/>
              </a:solidFill>
            </a:endParaRPr>
          </a:p>
          <a:p>
            <a:pPr indent="-342900" eaLnBrk="1" fontAlgn="auto" hangingPunct="1">
              <a:spcBef>
                <a:spcPts val="0"/>
              </a:spcBef>
              <a:buSzPts val="1800"/>
              <a:buFont typeface="Arial"/>
              <a:buAutoNum type="arabicPeriod"/>
              <a:defRPr/>
            </a:pPr>
            <a:r>
              <a:rPr lang="en-US" sz="1400" dirty="0">
                <a:solidFill>
                  <a:schemeClr val="tx1"/>
                </a:solidFill>
              </a:rPr>
              <a:t>Natural and cultural protection</a:t>
            </a:r>
            <a:endParaRPr sz="1400" dirty="0">
              <a:solidFill>
                <a:schemeClr val="tx1"/>
              </a:solidFill>
            </a:endParaRPr>
          </a:p>
          <a:p>
            <a:pPr indent="-342900" eaLnBrk="1" fontAlgn="auto" hangingPunct="1">
              <a:spcBef>
                <a:spcPts val="0"/>
              </a:spcBef>
              <a:buSzPts val="1800"/>
              <a:buFont typeface="Arial"/>
              <a:buAutoNum type="arabicPeriod"/>
              <a:defRPr/>
            </a:pPr>
            <a:r>
              <a:rPr lang="en-US" sz="1400" dirty="0">
                <a:solidFill>
                  <a:schemeClr val="tx1"/>
                </a:solidFill>
              </a:rPr>
              <a:t>Waste handling</a:t>
            </a:r>
            <a:endParaRPr sz="1400" dirty="0">
              <a:solidFill>
                <a:schemeClr val="tx1"/>
              </a:solidFill>
            </a:endParaRPr>
          </a:p>
          <a:p>
            <a:pPr indent="-342900" eaLnBrk="1" fontAlgn="auto" hangingPunct="1">
              <a:spcBef>
                <a:spcPts val="0"/>
              </a:spcBef>
              <a:buSzPts val="1800"/>
              <a:buFont typeface="Arial"/>
              <a:buAutoNum type="arabicPeriod"/>
              <a:defRPr/>
            </a:pPr>
            <a:r>
              <a:rPr lang="en-US" sz="1400" dirty="0">
                <a:solidFill>
                  <a:schemeClr val="tx1"/>
                </a:solidFill>
              </a:rPr>
              <a:t>Specific instructions; groundwater / safety and health information</a:t>
            </a:r>
            <a:endParaRPr sz="1400" dirty="0">
              <a:solidFill>
                <a:schemeClr val="tx1"/>
              </a:solidFill>
            </a:endParaRPr>
          </a:p>
          <a:p>
            <a:pPr indent="-342900" eaLnBrk="1" fontAlgn="auto" hangingPunct="1">
              <a:spcBef>
                <a:spcPts val="0"/>
              </a:spcBef>
              <a:buSzPts val="1800"/>
              <a:buFont typeface="Arial"/>
              <a:buAutoNum type="arabicPeriod"/>
              <a:defRPr/>
            </a:pPr>
            <a:r>
              <a:rPr lang="en-US" sz="1400" dirty="0">
                <a:solidFill>
                  <a:schemeClr val="tx1"/>
                </a:solidFill>
              </a:rPr>
              <a:t>Blank page for notes / Special maps</a:t>
            </a:r>
          </a:p>
          <a:p>
            <a:pPr indent="-342900" eaLnBrk="1" fontAlgn="auto" hangingPunct="1">
              <a:spcBef>
                <a:spcPts val="0"/>
              </a:spcBef>
              <a:buSzPts val="1800"/>
              <a:buFont typeface="Arial"/>
              <a:buAutoNum type="arabicPeriod"/>
              <a:defRPr/>
            </a:pPr>
            <a:r>
              <a:rPr lang="en-US" sz="1400" dirty="0">
                <a:solidFill>
                  <a:schemeClr val="tx1"/>
                </a:solidFill>
              </a:rPr>
              <a:t>Back – Important contact information</a:t>
            </a:r>
            <a:endParaRPr lang="en-US" sz="1400" b="1" dirty="0"/>
          </a:p>
          <a:p>
            <a:pPr marL="0" indent="0" eaLnBrk="1" fontAlgn="auto" hangingPunct="1">
              <a:buFont typeface="Arial"/>
              <a:buNone/>
              <a:defRPr/>
            </a:pPr>
            <a:endParaRPr lang="en-US" sz="1400" b="1" dirty="0"/>
          </a:p>
          <a:p>
            <a:pPr marL="0" indent="0" eaLnBrk="1" fontAlgn="auto" hangingPunct="1">
              <a:buFont typeface="Arial"/>
              <a:buNone/>
              <a:defRPr/>
            </a:pPr>
            <a:r>
              <a:rPr lang="en-US" sz="1400" b="1" dirty="0"/>
              <a:t>Layout:</a:t>
            </a:r>
            <a:endParaRPr sz="1400" b="1" dirty="0"/>
          </a:p>
          <a:p>
            <a:pPr marL="0" indent="0" eaLnBrk="1" fontAlgn="auto" hangingPunct="1">
              <a:buFont typeface="Arial"/>
              <a:buNone/>
              <a:defRPr/>
            </a:pPr>
            <a:r>
              <a:rPr lang="en-US" sz="1400" dirty="0"/>
              <a:t>A3, folded 8x8 panels - printed in water resistant paper (if possible)</a:t>
            </a:r>
            <a:endParaRPr sz="1400" dirty="0"/>
          </a:p>
          <a:p>
            <a:pPr marL="0" indent="0" eaLnBrk="1" fontAlgn="auto" hangingPunct="1">
              <a:buFont typeface="Arial"/>
              <a:buNone/>
              <a:defRPr/>
            </a:pPr>
            <a:endParaRPr sz="1800" dirty="0"/>
          </a:p>
          <a:p>
            <a:pPr marL="0" indent="0" eaLnBrk="1" fontAlgn="auto" hangingPunct="1">
              <a:buFont typeface="Arial"/>
              <a:buNone/>
              <a:defRPr/>
            </a:pPr>
            <a:endParaRPr sz="1800" dirty="0"/>
          </a:p>
          <a:p>
            <a:pPr marL="0" indent="0" eaLnBrk="1" fontAlgn="auto" hangingPunct="1">
              <a:buFont typeface="Arial"/>
              <a:buNone/>
              <a:defRPr/>
            </a:pP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2" name="Google Shape;90;p14"/>
          <p:cNvCxnSpPr>
            <a:cxnSpLocks noChangeShapeType="1"/>
          </p:cNvCxnSpPr>
          <p:nvPr/>
        </p:nvCxnSpPr>
        <p:spPr bwMode="auto">
          <a:xfrm>
            <a:off x="0" y="4779963"/>
            <a:ext cx="12801600" cy="0"/>
          </a:xfrm>
          <a:prstGeom prst="straightConnector1">
            <a:avLst/>
          </a:prstGeom>
          <a:noFill/>
          <a:ln w="9525">
            <a:solidFill>
              <a:srgbClr val="4A7DBA"/>
            </a:solidFill>
            <a:round/>
            <a:headEnd type="none" w="sm" len="sm"/>
            <a:tailEnd type="none" w="sm" len="sm"/>
          </a:ln>
          <a:extLst>
            <a:ext uri="{909E8E84-426E-40DD-AFC4-6F175D3DCCD1}">
              <a14:hiddenFill xmlns:a14="http://schemas.microsoft.com/office/drawing/2010/main">
                <a:noFill/>
              </a14:hiddenFill>
            </a:ext>
          </a:extLst>
        </p:spPr>
      </p:cxnSp>
      <p:cxnSp>
        <p:nvCxnSpPr>
          <p:cNvPr id="5123" name="Google Shape;91;p14"/>
          <p:cNvCxnSpPr>
            <a:cxnSpLocks noChangeShapeType="1"/>
          </p:cNvCxnSpPr>
          <p:nvPr/>
        </p:nvCxnSpPr>
        <p:spPr bwMode="auto">
          <a:xfrm>
            <a:off x="3140075" y="38100"/>
            <a:ext cx="0" cy="9482138"/>
          </a:xfrm>
          <a:prstGeom prst="straightConnector1">
            <a:avLst/>
          </a:prstGeom>
          <a:noFill/>
          <a:ln w="9525">
            <a:solidFill>
              <a:srgbClr val="4A7DBA"/>
            </a:solidFill>
            <a:round/>
            <a:headEnd type="none" w="sm" len="sm"/>
            <a:tailEnd type="none" w="sm" len="sm"/>
          </a:ln>
          <a:extLst>
            <a:ext uri="{909E8E84-426E-40DD-AFC4-6F175D3DCCD1}">
              <a14:hiddenFill xmlns:a14="http://schemas.microsoft.com/office/drawing/2010/main">
                <a:noFill/>
              </a14:hiddenFill>
            </a:ext>
          </a:extLst>
        </p:spPr>
      </p:cxnSp>
      <p:cxnSp>
        <p:nvCxnSpPr>
          <p:cNvPr id="5124" name="Google Shape;92;p14"/>
          <p:cNvCxnSpPr>
            <a:cxnSpLocks noChangeShapeType="1"/>
          </p:cNvCxnSpPr>
          <p:nvPr/>
        </p:nvCxnSpPr>
        <p:spPr bwMode="auto">
          <a:xfrm>
            <a:off x="6370638" y="47625"/>
            <a:ext cx="0" cy="9482138"/>
          </a:xfrm>
          <a:prstGeom prst="straightConnector1">
            <a:avLst/>
          </a:prstGeom>
          <a:noFill/>
          <a:ln w="9525">
            <a:solidFill>
              <a:srgbClr val="4A7DBA"/>
            </a:solidFill>
            <a:round/>
            <a:headEnd type="none" w="sm" len="sm"/>
            <a:tailEnd type="none" w="sm" len="sm"/>
          </a:ln>
          <a:extLst>
            <a:ext uri="{909E8E84-426E-40DD-AFC4-6F175D3DCCD1}">
              <a14:hiddenFill xmlns:a14="http://schemas.microsoft.com/office/drawing/2010/main">
                <a:noFill/>
              </a14:hiddenFill>
            </a:ext>
          </a:extLst>
        </p:spPr>
      </p:cxnSp>
      <p:cxnSp>
        <p:nvCxnSpPr>
          <p:cNvPr id="5125" name="Google Shape;93;p14"/>
          <p:cNvCxnSpPr>
            <a:cxnSpLocks noChangeShapeType="1"/>
          </p:cNvCxnSpPr>
          <p:nvPr/>
        </p:nvCxnSpPr>
        <p:spPr bwMode="auto">
          <a:xfrm>
            <a:off x="9631363" y="47625"/>
            <a:ext cx="0" cy="9482138"/>
          </a:xfrm>
          <a:prstGeom prst="straightConnector1">
            <a:avLst/>
          </a:prstGeom>
          <a:noFill/>
          <a:ln w="9525">
            <a:solidFill>
              <a:srgbClr val="4A7DBA"/>
            </a:solidFill>
            <a:round/>
            <a:headEnd type="none" w="sm" len="sm"/>
            <a:tailEnd type="none" w="sm" len="sm"/>
          </a:ln>
          <a:extLst>
            <a:ext uri="{909E8E84-426E-40DD-AFC4-6F175D3DCCD1}">
              <a14:hiddenFill xmlns:a14="http://schemas.microsoft.com/office/drawing/2010/main">
                <a:noFill/>
              </a14:hiddenFill>
            </a:ext>
          </a:extLst>
        </p:spPr>
      </p:cxnSp>
      <p:sp>
        <p:nvSpPr>
          <p:cNvPr id="5126" name="Google Shape;95;p14"/>
          <p:cNvSpPr txBox="1">
            <a:spLocks noChangeArrowheads="1"/>
          </p:cNvSpPr>
          <p:nvPr/>
        </p:nvSpPr>
        <p:spPr bwMode="auto">
          <a:xfrm>
            <a:off x="3478213" y="598488"/>
            <a:ext cx="255270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5127" name="Google Shape;104;p14"/>
          <p:cNvSpPr txBox="1">
            <a:spLocks noChangeArrowheads="1"/>
          </p:cNvSpPr>
          <p:nvPr/>
        </p:nvSpPr>
        <p:spPr bwMode="auto">
          <a:xfrm>
            <a:off x="9685338" y="144463"/>
            <a:ext cx="803275" cy="279400"/>
          </a:xfrm>
          <a:prstGeom prst="rect">
            <a:avLst/>
          </a:prstGeom>
          <a:solidFill>
            <a:srgbClr val="D9D9D9"/>
          </a:solidFill>
          <a:ln w="9525">
            <a:solidFill>
              <a:srgbClr val="000000"/>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t>FRONT</a:t>
            </a:r>
          </a:p>
        </p:txBody>
      </p:sp>
      <p:sp>
        <p:nvSpPr>
          <p:cNvPr id="5128" name="Google Shape;105;p14"/>
          <p:cNvSpPr txBox="1">
            <a:spLocks noChangeArrowheads="1"/>
          </p:cNvSpPr>
          <p:nvPr/>
        </p:nvSpPr>
        <p:spPr bwMode="auto">
          <a:xfrm>
            <a:off x="123825" y="96838"/>
            <a:ext cx="333375" cy="279400"/>
          </a:xfrm>
          <a:prstGeom prst="rect">
            <a:avLst/>
          </a:prstGeom>
          <a:solidFill>
            <a:srgbClr val="D9D9D9"/>
          </a:solidFill>
          <a:ln w="9525">
            <a:solidFill>
              <a:srgbClr val="000000"/>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a:t>1</a:t>
            </a:r>
          </a:p>
        </p:txBody>
      </p:sp>
      <p:sp>
        <p:nvSpPr>
          <p:cNvPr id="5129" name="Google Shape;106;p14"/>
          <p:cNvSpPr txBox="1">
            <a:spLocks noChangeArrowheads="1"/>
          </p:cNvSpPr>
          <p:nvPr/>
        </p:nvSpPr>
        <p:spPr bwMode="auto">
          <a:xfrm>
            <a:off x="6548438" y="144463"/>
            <a:ext cx="801687" cy="279400"/>
          </a:xfrm>
          <a:prstGeom prst="rect">
            <a:avLst/>
          </a:prstGeom>
          <a:solidFill>
            <a:srgbClr val="D9D9D9"/>
          </a:solidFill>
          <a:ln w="9525">
            <a:solidFill>
              <a:srgbClr val="000000"/>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a:t>BACK</a:t>
            </a:r>
          </a:p>
        </p:txBody>
      </p:sp>
      <p:sp>
        <p:nvSpPr>
          <p:cNvPr id="5130" name="Google Shape;107;p14"/>
          <p:cNvSpPr txBox="1">
            <a:spLocks noChangeArrowheads="1"/>
          </p:cNvSpPr>
          <p:nvPr/>
        </p:nvSpPr>
        <p:spPr bwMode="auto">
          <a:xfrm>
            <a:off x="3216275" y="133350"/>
            <a:ext cx="333375" cy="277813"/>
          </a:xfrm>
          <a:prstGeom prst="rect">
            <a:avLst/>
          </a:prstGeom>
          <a:solidFill>
            <a:srgbClr val="D9D9D9"/>
          </a:solidFill>
          <a:ln w="9525">
            <a:solidFill>
              <a:srgbClr val="000000"/>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a:t>2</a:t>
            </a:r>
          </a:p>
        </p:txBody>
      </p:sp>
      <p:sp>
        <p:nvSpPr>
          <p:cNvPr id="5131" name="Google Shape;108;p14"/>
          <p:cNvSpPr txBox="1">
            <a:spLocks noChangeArrowheads="1"/>
          </p:cNvSpPr>
          <p:nvPr/>
        </p:nvSpPr>
        <p:spPr bwMode="auto">
          <a:xfrm rot="10800000">
            <a:off x="2654300" y="9144000"/>
            <a:ext cx="333375" cy="277813"/>
          </a:xfrm>
          <a:prstGeom prst="rect">
            <a:avLst/>
          </a:prstGeom>
          <a:solidFill>
            <a:srgbClr val="D9D9D9"/>
          </a:solidFill>
          <a:ln w="9525">
            <a:solidFill>
              <a:srgbClr val="000000"/>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a:t>3</a:t>
            </a:r>
          </a:p>
        </p:txBody>
      </p:sp>
      <p:sp>
        <p:nvSpPr>
          <p:cNvPr id="5132" name="Google Shape;109;p14"/>
          <p:cNvSpPr txBox="1">
            <a:spLocks noChangeArrowheads="1"/>
          </p:cNvSpPr>
          <p:nvPr/>
        </p:nvSpPr>
        <p:spPr bwMode="auto">
          <a:xfrm rot="10800000">
            <a:off x="5864225" y="9150350"/>
            <a:ext cx="333375" cy="279400"/>
          </a:xfrm>
          <a:prstGeom prst="rect">
            <a:avLst/>
          </a:prstGeom>
          <a:solidFill>
            <a:srgbClr val="D9D9D9"/>
          </a:solidFill>
          <a:ln w="9525">
            <a:solidFill>
              <a:srgbClr val="000000"/>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a:t>4</a:t>
            </a:r>
          </a:p>
        </p:txBody>
      </p:sp>
      <p:sp>
        <p:nvSpPr>
          <p:cNvPr id="5133" name="Google Shape;110;p14"/>
          <p:cNvSpPr txBox="1">
            <a:spLocks noChangeArrowheads="1"/>
          </p:cNvSpPr>
          <p:nvPr/>
        </p:nvSpPr>
        <p:spPr bwMode="auto">
          <a:xfrm rot="10800000">
            <a:off x="9091613" y="9144000"/>
            <a:ext cx="333375" cy="277813"/>
          </a:xfrm>
          <a:prstGeom prst="rect">
            <a:avLst/>
          </a:prstGeom>
          <a:solidFill>
            <a:srgbClr val="D9D9D9"/>
          </a:solidFill>
          <a:ln w="9525">
            <a:solidFill>
              <a:srgbClr val="000000"/>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a:t>5</a:t>
            </a:r>
          </a:p>
        </p:txBody>
      </p:sp>
      <p:sp>
        <p:nvSpPr>
          <p:cNvPr id="5134" name="Google Shape;111;p14"/>
          <p:cNvSpPr txBox="1">
            <a:spLocks noChangeArrowheads="1"/>
          </p:cNvSpPr>
          <p:nvPr/>
        </p:nvSpPr>
        <p:spPr bwMode="auto">
          <a:xfrm rot="10800000">
            <a:off x="12292013" y="9150350"/>
            <a:ext cx="333375" cy="279400"/>
          </a:xfrm>
          <a:prstGeom prst="rect">
            <a:avLst/>
          </a:prstGeom>
          <a:solidFill>
            <a:srgbClr val="D9D9D9"/>
          </a:solidFill>
          <a:ln w="9525">
            <a:solidFill>
              <a:srgbClr val="000000"/>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a:t>6</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Google Shape;121;p15"/>
          <p:cNvSpPr txBox="1">
            <a:spLocks noChangeArrowheads="1"/>
          </p:cNvSpPr>
          <p:nvPr/>
        </p:nvSpPr>
        <p:spPr bwMode="auto">
          <a:xfrm rot="5400000">
            <a:off x="8619332" y="4410869"/>
            <a:ext cx="7704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4000">
                <a:latin typeface="Calibri" panose="020F0502020204030204" pitchFamily="34" charset="0"/>
                <a:sym typeface="Calibri" panose="020F0502020204030204" pitchFamily="34" charset="0"/>
              </a:rPr>
              <a:t>MAP of the training area/ex-area </a:t>
            </a:r>
          </a:p>
        </p:txBody>
      </p:sp>
      <p:sp>
        <p:nvSpPr>
          <p:cNvPr id="7171" name="Google Shape;125;p15"/>
          <p:cNvSpPr>
            <a:spLocks noChangeArrowheads="1"/>
          </p:cNvSpPr>
          <p:nvPr/>
        </p:nvSpPr>
        <p:spPr bwMode="auto">
          <a:xfrm>
            <a:off x="3416300" y="604838"/>
            <a:ext cx="5486400" cy="677862"/>
          </a:xfrm>
          <a:prstGeom prst="rect">
            <a:avLst/>
          </a:prstGeom>
          <a:solidFill>
            <a:schemeClr val="tx2"/>
          </a:solidFill>
          <a:ln w="9525">
            <a:solidFill>
              <a:schemeClr val="bg2"/>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000"/>
              <a:t>BACK - Map over training area</a:t>
            </a:r>
          </a:p>
        </p:txBody>
      </p:sp>
      <p:sp>
        <p:nvSpPr>
          <p:cNvPr id="126" name="Google Shape;126;p15">
            <a:extLst/>
          </p:cNvPr>
          <p:cNvSpPr txBox="1"/>
          <p:nvPr/>
        </p:nvSpPr>
        <p:spPr>
          <a:xfrm>
            <a:off x="571500" y="5743575"/>
            <a:ext cx="3962400" cy="3581400"/>
          </a:xfrm>
          <a:prstGeom prst="rect">
            <a:avLst/>
          </a:prstGeom>
          <a:solidFill>
            <a:schemeClr val="lt1"/>
          </a:solidFill>
          <a:ln>
            <a:noFill/>
          </a:ln>
        </p:spPr>
        <p:txBody>
          <a:bodyPr spcFirstLastPara="1" lIns="91425" tIns="91425" rIns="91425" bIns="91425"/>
          <a:lstStyle/>
          <a:p>
            <a:pPr eaLnBrk="1" fontAlgn="auto" hangingPunct="1">
              <a:lnSpc>
                <a:spcPct val="107916"/>
              </a:lnSpc>
              <a:spcBef>
                <a:spcPts val="0"/>
              </a:spcBef>
              <a:spcAft>
                <a:spcPts val="0"/>
              </a:spcAft>
              <a:buClr>
                <a:srgbClr val="000000"/>
              </a:buClr>
              <a:buFont typeface="Arial"/>
              <a:buNone/>
              <a:defRPr/>
            </a:pPr>
            <a:r>
              <a:rPr lang="en-US" kern="0" dirty="0">
                <a:solidFill>
                  <a:schemeClr val="dk1"/>
                </a:solidFill>
                <a:latin typeface="Calibri"/>
                <a:ea typeface="Calibri"/>
                <a:cs typeface="Calibri"/>
                <a:sym typeface="Calibri"/>
              </a:rPr>
              <a:t>Example of map information:</a:t>
            </a:r>
            <a:endParaRPr kern="0" dirty="0">
              <a:solidFill>
                <a:schemeClr val="dk1"/>
              </a:solidFill>
              <a:latin typeface="Calibri"/>
              <a:ea typeface="Calibri"/>
              <a:cs typeface="Calibri"/>
              <a:sym typeface="Calibri"/>
            </a:endParaRPr>
          </a:p>
          <a:p>
            <a:pPr eaLnBrk="1" fontAlgn="auto" hangingPunct="1">
              <a:lnSpc>
                <a:spcPct val="107916"/>
              </a:lnSpc>
              <a:spcBef>
                <a:spcPts val="0"/>
              </a:spcBef>
              <a:spcAft>
                <a:spcPts val="0"/>
              </a:spcAft>
              <a:buClr>
                <a:srgbClr val="000000"/>
              </a:buClr>
              <a:buFont typeface="Arial"/>
              <a:buNone/>
              <a:defRPr/>
            </a:pPr>
            <a:endParaRPr b="1" kern="0" dirty="0">
              <a:solidFill>
                <a:schemeClr val="dk1"/>
              </a:solidFill>
              <a:latin typeface="Calibri"/>
              <a:ea typeface="Calibri"/>
              <a:cs typeface="Calibri"/>
              <a:sym typeface="Calibri"/>
            </a:endParaRPr>
          </a:p>
          <a:p>
            <a:pPr marL="457200" indent="-317500" eaLnBrk="1" fontAlgn="auto" hangingPunct="1">
              <a:lnSpc>
                <a:spcPct val="107916"/>
              </a:lnSpc>
              <a:spcBef>
                <a:spcPts val="0"/>
              </a:spcBef>
              <a:spcAft>
                <a:spcPts val="0"/>
              </a:spcAft>
              <a:buClr>
                <a:schemeClr val="dk1"/>
              </a:buClr>
              <a:buSzPts val="1400"/>
              <a:buFont typeface="Noto Sans Symbols"/>
              <a:buChar char="●"/>
              <a:defRPr/>
            </a:pPr>
            <a:r>
              <a:rPr lang="en-US" b="1" kern="0" dirty="0">
                <a:solidFill>
                  <a:schemeClr val="dk1"/>
                </a:solidFill>
                <a:latin typeface="Calibri"/>
                <a:ea typeface="Calibri"/>
                <a:cs typeface="Calibri"/>
                <a:sym typeface="Calibri"/>
              </a:rPr>
              <a:t>Restricted areas (no go, foot traffic only, tactical vehicle movement restrictions, ground/surface water, points/polygons)</a:t>
            </a:r>
            <a:endParaRPr b="1" kern="0" dirty="0">
              <a:solidFill>
                <a:schemeClr val="dk1"/>
              </a:solidFill>
              <a:latin typeface="Calibri"/>
              <a:ea typeface="Calibri"/>
              <a:cs typeface="Calibri"/>
              <a:sym typeface="Calibri"/>
            </a:endParaRPr>
          </a:p>
          <a:p>
            <a:pPr marL="457200" indent="-317500" eaLnBrk="1" fontAlgn="auto" hangingPunct="1">
              <a:lnSpc>
                <a:spcPct val="107916"/>
              </a:lnSpc>
              <a:spcBef>
                <a:spcPts val="0"/>
              </a:spcBef>
              <a:spcAft>
                <a:spcPts val="0"/>
              </a:spcAft>
              <a:buClr>
                <a:schemeClr val="dk1"/>
              </a:buClr>
              <a:buSzPts val="1400"/>
              <a:buFont typeface="Noto Sans Symbols"/>
              <a:buChar char="●"/>
              <a:defRPr/>
            </a:pPr>
            <a:r>
              <a:rPr lang="en-US" b="1" kern="0" dirty="0">
                <a:solidFill>
                  <a:schemeClr val="tx1"/>
                </a:solidFill>
                <a:latin typeface="Calibri"/>
                <a:ea typeface="Calibri"/>
                <a:cs typeface="Calibri"/>
                <a:sym typeface="Calibri"/>
              </a:rPr>
              <a:t>Hazmat</a:t>
            </a:r>
            <a:r>
              <a:rPr lang="en-US" b="1" kern="0" dirty="0">
                <a:solidFill>
                  <a:schemeClr val="dk1"/>
                </a:solidFill>
                <a:latin typeface="Calibri"/>
                <a:ea typeface="Calibri"/>
                <a:cs typeface="Calibri"/>
                <a:sym typeface="Calibri"/>
              </a:rPr>
              <a:t>/HW collection/disposal points</a:t>
            </a:r>
            <a:endParaRPr b="1" kern="0" dirty="0">
              <a:solidFill>
                <a:schemeClr val="dk1"/>
              </a:solidFill>
              <a:latin typeface="Calibri"/>
              <a:ea typeface="Calibri"/>
              <a:cs typeface="Calibri"/>
              <a:sym typeface="Calibri"/>
            </a:endParaRPr>
          </a:p>
          <a:p>
            <a:pPr marL="457200" indent="-317500" eaLnBrk="1" fontAlgn="auto" hangingPunct="1">
              <a:lnSpc>
                <a:spcPct val="107916"/>
              </a:lnSpc>
              <a:spcBef>
                <a:spcPts val="0"/>
              </a:spcBef>
              <a:spcAft>
                <a:spcPts val="0"/>
              </a:spcAft>
              <a:buClr>
                <a:schemeClr val="dk1"/>
              </a:buClr>
              <a:buSzPts val="1400"/>
              <a:buFont typeface="Noto Sans Symbols"/>
              <a:buChar char="●"/>
              <a:defRPr/>
            </a:pPr>
            <a:r>
              <a:rPr lang="en-US" b="1" kern="0" dirty="0">
                <a:solidFill>
                  <a:schemeClr val="dk1"/>
                </a:solidFill>
                <a:latin typeface="Calibri"/>
                <a:ea typeface="Calibri"/>
                <a:cs typeface="Calibri"/>
                <a:sym typeface="Calibri"/>
              </a:rPr>
              <a:t>Solid waste collection points</a:t>
            </a:r>
            <a:endParaRPr b="1" kern="0" dirty="0">
              <a:solidFill>
                <a:schemeClr val="dk1"/>
              </a:solidFill>
              <a:latin typeface="Calibri"/>
              <a:ea typeface="Calibri"/>
              <a:cs typeface="Calibri"/>
              <a:sym typeface="Calibri"/>
            </a:endParaRPr>
          </a:p>
          <a:p>
            <a:pPr marL="457200" indent="-317500" eaLnBrk="1" fontAlgn="auto" hangingPunct="1">
              <a:lnSpc>
                <a:spcPct val="107916"/>
              </a:lnSpc>
              <a:spcBef>
                <a:spcPts val="0"/>
              </a:spcBef>
              <a:spcAft>
                <a:spcPts val="0"/>
              </a:spcAft>
              <a:buClr>
                <a:schemeClr val="dk1"/>
              </a:buClr>
              <a:buSzPts val="1400"/>
              <a:buFont typeface="Noto Sans Symbols"/>
              <a:buChar char="●"/>
              <a:defRPr/>
            </a:pPr>
            <a:r>
              <a:rPr lang="en-US" b="1" kern="0" dirty="0">
                <a:solidFill>
                  <a:schemeClr val="dk1"/>
                </a:solidFill>
                <a:latin typeface="Calibri"/>
                <a:ea typeface="Calibri"/>
                <a:cs typeface="Calibri"/>
                <a:sym typeface="Calibri"/>
              </a:rPr>
              <a:t>Refueling points</a:t>
            </a:r>
            <a:endParaRPr b="1" kern="0" dirty="0">
              <a:solidFill>
                <a:schemeClr val="dk1"/>
              </a:solidFill>
              <a:latin typeface="Calibri"/>
              <a:ea typeface="Calibri"/>
              <a:cs typeface="Calibri"/>
              <a:sym typeface="Calibri"/>
            </a:endParaRPr>
          </a:p>
          <a:p>
            <a:pPr marL="457200" indent="-317500" eaLnBrk="1" fontAlgn="auto" hangingPunct="1">
              <a:lnSpc>
                <a:spcPct val="107916"/>
              </a:lnSpc>
              <a:spcBef>
                <a:spcPts val="0"/>
              </a:spcBef>
              <a:spcAft>
                <a:spcPts val="0"/>
              </a:spcAft>
              <a:buClr>
                <a:schemeClr val="dk1"/>
              </a:buClr>
              <a:buSzPts val="1400"/>
              <a:buFont typeface="Noto Sans Symbols"/>
              <a:buChar char="●"/>
              <a:defRPr/>
            </a:pPr>
            <a:r>
              <a:rPr lang="en-US" b="1" kern="0" dirty="0">
                <a:solidFill>
                  <a:schemeClr val="dk1"/>
                </a:solidFill>
                <a:latin typeface="Calibri"/>
                <a:ea typeface="Calibri"/>
                <a:cs typeface="Calibri"/>
                <a:sym typeface="Calibri"/>
              </a:rPr>
              <a:t>Key points in the legend (e.g. avoid residential areas, planted fields, gardens etc.)</a:t>
            </a:r>
            <a:endParaRPr b="1" kern="0" dirty="0">
              <a:solidFill>
                <a:schemeClr val="dk1"/>
              </a:solidFill>
              <a:latin typeface="Calibri"/>
              <a:ea typeface="Calibri"/>
              <a:cs typeface="Calibri"/>
              <a:sym typeface="Calibri"/>
            </a:endParaRPr>
          </a:p>
          <a:p>
            <a:pPr marL="457200" indent="-317500" eaLnBrk="1" fontAlgn="auto" hangingPunct="1">
              <a:lnSpc>
                <a:spcPct val="107916"/>
              </a:lnSpc>
              <a:spcBef>
                <a:spcPts val="0"/>
              </a:spcBef>
              <a:spcAft>
                <a:spcPts val="0"/>
              </a:spcAft>
              <a:buClr>
                <a:schemeClr val="dk1"/>
              </a:buClr>
              <a:buSzPts val="1400"/>
              <a:buFont typeface="Noto Sans Symbols"/>
              <a:buChar char="●"/>
              <a:defRPr/>
            </a:pPr>
            <a:r>
              <a:rPr lang="en-US" b="1" kern="0" dirty="0">
                <a:solidFill>
                  <a:schemeClr val="dk1"/>
                </a:solidFill>
                <a:latin typeface="Calibri"/>
                <a:ea typeface="Calibri"/>
                <a:cs typeface="Calibri"/>
                <a:sym typeface="Calibri"/>
              </a:rPr>
              <a:t>Ranges, range ops, training facilities, impact areas, Drop Zones/Landing Zones</a:t>
            </a:r>
            <a:endParaRPr kern="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18" name="Google Shape;90;p14"/>
          <p:cNvCxnSpPr>
            <a:cxnSpLocks noChangeShapeType="1"/>
          </p:cNvCxnSpPr>
          <p:nvPr/>
        </p:nvCxnSpPr>
        <p:spPr bwMode="auto">
          <a:xfrm>
            <a:off x="0" y="4779963"/>
            <a:ext cx="12801600" cy="0"/>
          </a:xfrm>
          <a:prstGeom prst="straightConnector1">
            <a:avLst/>
          </a:prstGeom>
          <a:noFill/>
          <a:ln w="9525">
            <a:solidFill>
              <a:srgbClr val="4A7DBA"/>
            </a:solidFill>
            <a:round/>
            <a:headEnd type="none" w="sm" len="sm"/>
            <a:tailEnd type="none" w="sm" len="sm"/>
          </a:ln>
          <a:extLst>
            <a:ext uri="{909E8E84-426E-40DD-AFC4-6F175D3DCCD1}">
              <a14:hiddenFill xmlns:a14="http://schemas.microsoft.com/office/drawing/2010/main">
                <a:noFill/>
              </a14:hiddenFill>
            </a:ext>
          </a:extLst>
        </p:spPr>
      </p:cxnSp>
      <p:cxnSp>
        <p:nvCxnSpPr>
          <p:cNvPr id="9219" name="Google Shape;91;p14"/>
          <p:cNvCxnSpPr>
            <a:cxnSpLocks noChangeShapeType="1"/>
          </p:cNvCxnSpPr>
          <p:nvPr/>
        </p:nvCxnSpPr>
        <p:spPr bwMode="auto">
          <a:xfrm>
            <a:off x="3140075" y="38100"/>
            <a:ext cx="0" cy="9482138"/>
          </a:xfrm>
          <a:prstGeom prst="straightConnector1">
            <a:avLst/>
          </a:prstGeom>
          <a:noFill/>
          <a:ln w="9525">
            <a:solidFill>
              <a:srgbClr val="4A7DBA"/>
            </a:solidFill>
            <a:round/>
            <a:headEnd type="none" w="sm" len="sm"/>
            <a:tailEnd type="none" w="sm" len="sm"/>
          </a:ln>
          <a:extLst>
            <a:ext uri="{909E8E84-426E-40DD-AFC4-6F175D3DCCD1}">
              <a14:hiddenFill xmlns:a14="http://schemas.microsoft.com/office/drawing/2010/main">
                <a:noFill/>
              </a14:hiddenFill>
            </a:ext>
          </a:extLst>
        </p:spPr>
      </p:cxnSp>
      <p:cxnSp>
        <p:nvCxnSpPr>
          <p:cNvPr id="9220" name="Google Shape;92;p14"/>
          <p:cNvCxnSpPr>
            <a:cxnSpLocks noChangeShapeType="1"/>
          </p:cNvCxnSpPr>
          <p:nvPr/>
        </p:nvCxnSpPr>
        <p:spPr bwMode="auto">
          <a:xfrm>
            <a:off x="6370638" y="47625"/>
            <a:ext cx="0" cy="9482138"/>
          </a:xfrm>
          <a:prstGeom prst="straightConnector1">
            <a:avLst/>
          </a:prstGeom>
          <a:noFill/>
          <a:ln w="9525">
            <a:solidFill>
              <a:srgbClr val="4A7DBA"/>
            </a:solidFill>
            <a:round/>
            <a:headEnd type="none" w="sm" len="sm"/>
            <a:tailEnd type="none" w="sm" len="sm"/>
          </a:ln>
          <a:extLst>
            <a:ext uri="{909E8E84-426E-40DD-AFC4-6F175D3DCCD1}">
              <a14:hiddenFill xmlns:a14="http://schemas.microsoft.com/office/drawing/2010/main">
                <a:noFill/>
              </a14:hiddenFill>
            </a:ext>
          </a:extLst>
        </p:spPr>
      </p:cxnSp>
      <p:cxnSp>
        <p:nvCxnSpPr>
          <p:cNvPr id="9221" name="Google Shape;93;p14"/>
          <p:cNvCxnSpPr>
            <a:cxnSpLocks noChangeShapeType="1"/>
          </p:cNvCxnSpPr>
          <p:nvPr/>
        </p:nvCxnSpPr>
        <p:spPr bwMode="auto">
          <a:xfrm>
            <a:off x="9631363" y="47625"/>
            <a:ext cx="0" cy="9482138"/>
          </a:xfrm>
          <a:prstGeom prst="straightConnector1">
            <a:avLst/>
          </a:prstGeom>
          <a:noFill/>
          <a:ln w="9525">
            <a:solidFill>
              <a:srgbClr val="4A7DBA"/>
            </a:solidFill>
            <a:round/>
            <a:headEnd type="none" w="sm" len="sm"/>
            <a:tailEnd type="none" w="sm" len="sm"/>
          </a:ln>
          <a:extLst>
            <a:ext uri="{909E8E84-426E-40DD-AFC4-6F175D3DCCD1}">
              <a14:hiddenFill xmlns:a14="http://schemas.microsoft.com/office/drawing/2010/main">
                <a:noFill/>
              </a14:hiddenFill>
            </a:ext>
          </a:extLst>
        </p:spPr>
      </p:cxnSp>
      <p:sp>
        <p:nvSpPr>
          <p:cNvPr id="9222" name="Google Shape;95;p14"/>
          <p:cNvSpPr txBox="1">
            <a:spLocks noChangeArrowheads="1"/>
          </p:cNvSpPr>
          <p:nvPr/>
        </p:nvSpPr>
        <p:spPr bwMode="auto">
          <a:xfrm>
            <a:off x="3478213" y="598488"/>
            <a:ext cx="255270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9223" name="Google Shape;104;p14"/>
          <p:cNvSpPr txBox="1">
            <a:spLocks noChangeArrowheads="1"/>
          </p:cNvSpPr>
          <p:nvPr/>
        </p:nvSpPr>
        <p:spPr bwMode="auto">
          <a:xfrm>
            <a:off x="9685338" y="144463"/>
            <a:ext cx="803275" cy="279400"/>
          </a:xfrm>
          <a:prstGeom prst="rect">
            <a:avLst/>
          </a:prstGeom>
          <a:solidFill>
            <a:srgbClr val="D9D9D9"/>
          </a:solidFill>
          <a:ln w="9525">
            <a:solidFill>
              <a:srgbClr val="000000"/>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t>FRONT</a:t>
            </a:r>
          </a:p>
        </p:txBody>
      </p:sp>
      <p:sp>
        <p:nvSpPr>
          <p:cNvPr id="9224" name="Google Shape;105;p14"/>
          <p:cNvSpPr txBox="1">
            <a:spLocks noChangeArrowheads="1"/>
          </p:cNvSpPr>
          <p:nvPr/>
        </p:nvSpPr>
        <p:spPr bwMode="auto">
          <a:xfrm>
            <a:off x="123825" y="96838"/>
            <a:ext cx="333375" cy="279400"/>
          </a:xfrm>
          <a:prstGeom prst="rect">
            <a:avLst/>
          </a:prstGeom>
          <a:solidFill>
            <a:srgbClr val="D9D9D9"/>
          </a:solidFill>
          <a:ln w="9525">
            <a:solidFill>
              <a:srgbClr val="000000"/>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a:t>1</a:t>
            </a:r>
          </a:p>
        </p:txBody>
      </p:sp>
      <p:sp>
        <p:nvSpPr>
          <p:cNvPr id="9225" name="Google Shape;106;p14"/>
          <p:cNvSpPr txBox="1">
            <a:spLocks noChangeArrowheads="1"/>
          </p:cNvSpPr>
          <p:nvPr/>
        </p:nvSpPr>
        <p:spPr bwMode="auto">
          <a:xfrm>
            <a:off x="6548438" y="144463"/>
            <a:ext cx="801687" cy="279400"/>
          </a:xfrm>
          <a:prstGeom prst="rect">
            <a:avLst/>
          </a:prstGeom>
          <a:solidFill>
            <a:srgbClr val="D9D9D9"/>
          </a:solidFill>
          <a:ln w="9525">
            <a:solidFill>
              <a:srgbClr val="000000"/>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a:t>BACK</a:t>
            </a:r>
          </a:p>
        </p:txBody>
      </p:sp>
      <p:sp>
        <p:nvSpPr>
          <p:cNvPr id="9226" name="Google Shape;107;p14"/>
          <p:cNvSpPr txBox="1">
            <a:spLocks noChangeArrowheads="1"/>
          </p:cNvSpPr>
          <p:nvPr/>
        </p:nvSpPr>
        <p:spPr bwMode="auto">
          <a:xfrm>
            <a:off x="3216275" y="133350"/>
            <a:ext cx="333375" cy="277813"/>
          </a:xfrm>
          <a:prstGeom prst="rect">
            <a:avLst/>
          </a:prstGeom>
          <a:solidFill>
            <a:srgbClr val="D9D9D9"/>
          </a:solidFill>
          <a:ln w="9525">
            <a:solidFill>
              <a:srgbClr val="000000"/>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a:t>2</a:t>
            </a:r>
          </a:p>
        </p:txBody>
      </p:sp>
      <p:sp>
        <p:nvSpPr>
          <p:cNvPr id="9227" name="Google Shape;108;p14"/>
          <p:cNvSpPr txBox="1">
            <a:spLocks noChangeArrowheads="1"/>
          </p:cNvSpPr>
          <p:nvPr/>
        </p:nvSpPr>
        <p:spPr bwMode="auto">
          <a:xfrm rot="10800000">
            <a:off x="2573338" y="9056688"/>
            <a:ext cx="333375" cy="279400"/>
          </a:xfrm>
          <a:prstGeom prst="rect">
            <a:avLst/>
          </a:prstGeom>
          <a:solidFill>
            <a:srgbClr val="D9D9D9"/>
          </a:solidFill>
          <a:ln w="9525">
            <a:solidFill>
              <a:srgbClr val="000000"/>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a:t>3</a:t>
            </a:r>
          </a:p>
        </p:txBody>
      </p:sp>
      <p:sp>
        <p:nvSpPr>
          <p:cNvPr id="9228" name="Google Shape;109;p14"/>
          <p:cNvSpPr txBox="1">
            <a:spLocks noChangeArrowheads="1"/>
          </p:cNvSpPr>
          <p:nvPr/>
        </p:nvSpPr>
        <p:spPr bwMode="auto">
          <a:xfrm rot="10800000">
            <a:off x="5864225" y="9170988"/>
            <a:ext cx="333375" cy="277812"/>
          </a:xfrm>
          <a:prstGeom prst="rect">
            <a:avLst/>
          </a:prstGeom>
          <a:solidFill>
            <a:srgbClr val="D9D9D9"/>
          </a:solidFill>
          <a:ln w="9525">
            <a:solidFill>
              <a:srgbClr val="000000"/>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a:t>4</a:t>
            </a:r>
          </a:p>
        </p:txBody>
      </p:sp>
      <p:sp>
        <p:nvSpPr>
          <p:cNvPr id="9229" name="Google Shape;110;p14"/>
          <p:cNvSpPr txBox="1">
            <a:spLocks noChangeArrowheads="1"/>
          </p:cNvSpPr>
          <p:nvPr/>
        </p:nvSpPr>
        <p:spPr bwMode="auto">
          <a:xfrm rot="10800000">
            <a:off x="9104313" y="9170988"/>
            <a:ext cx="333375" cy="277812"/>
          </a:xfrm>
          <a:prstGeom prst="rect">
            <a:avLst/>
          </a:prstGeom>
          <a:solidFill>
            <a:srgbClr val="D9D9D9"/>
          </a:solidFill>
          <a:ln w="9525">
            <a:solidFill>
              <a:srgbClr val="000000"/>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a:t>5</a:t>
            </a:r>
          </a:p>
        </p:txBody>
      </p:sp>
      <p:sp>
        <p:nvSpPr>
          <p:cNvPr id="9230" name="Google Shape;111;p14"/>
          <p:cNvSpPr txBox="1">
            <a:spLocks noChangeArrowheads="1"/>
          </p:cNvSpPr>
          <p:nvPr/>
        </p:nvSpPr>
        <p:spPr bwMode="auto">
          <a:xfrm rot="10800000">
            <a:off x="12355513" y="9170988"/>
            <a:ext cx="333375" cy="277812"/>
          </a:xfrm>
          <a:prstGeom prst="rect">
            <a:avLst/>
          </a:prstGeom>
          <a:solidFill>
            <a:srgbClr val="D9D9D9"/>
          </a:solidFill>
          <a:ln w="9525">
            <a:solidFill>
              <a:srgbClr val="000000"/>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a:t>6</a:t>
            </a:r>
          </a:p>
        </p:txBody>
      </p:sp>
      <p:pic>
        <p:nvPicPr>
          <p:cNvPr id="923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8988" y="115888"/>
            <a:ext cx="3009900" cy="4360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103188"/>
            <a:ext cx="3030538" cy="425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3"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5475" y="96838"/>
            <a:ext cx="3187700" cy="455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4"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0" y="5091113"/>
            <a:ext cx="3100388"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5"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5078413"/>
            <a:ext cx="3152775"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6"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3025" y="4929188"/>
            <a:ext cx="3182938" cy="454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7"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85338" y="5065713"/>
            <a:ext cx="3074987" cy="439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8"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9538" y="144463"/>
            <a:ext cx="3103562" cy="433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266" name="Google Shape;116;p15"/>
          <p:cNvCxnSpPr>
            <a:cxnSpLocks noChangeShapeType="1"/>
          </p:cNvCxnSpPr>
          <p:nvPr/>
        </p:nvCxnSpPr>
        <p:spPr bwMode="auto">
          <a:xfrm>
            <a:off x="0" y="4800600"/>
            <a:ext cx="12801600" cy="0"/>
          </a:xfrm>
          <a:prstGeom prst="straightConnector1">
            <a:avLst/>
          </a:prstGeom>
          <a:noFill/>
          <a:ln w="9525">
            <a:solidFill>
              <a:srgbClr val="4A7DBA"/>
            </a:solidFill>
            <a:round/>
            <a:headEnd type="none" w="sm" len="sm"/>
            <a:tailEnd type="none" w="sm" len="sm"/>
          </a:ln>
          <a:extLst>
            <a:ext uri="{909E8E84-426E-40DD-AFC4-6F175D3DCCD1}">
              <a14:hiddenFill xmlns:a14="http://schemas.microsoft.com/office/drawing/2010/main">
                <a:noFill/>
              </a14:hiddenFill>
            </a:ext>
          </a:extLst>
        </p:spPr>
      </p:cxnSp>
      <p:cxnSp>
        <p:nvCxnSpPr>
          <p:cNvPr id="11267" name="Google Shape;117;p15"/>
          <p:cNvCxnSpPr>
            <a:cxnSpLocks noChangeShapeType="1"/>
          </p:cNvCxnSpPr>
          <p:nvPr/>
        </p:nvCxnSpPr>
        <p:spPr bwMode="auto">
          <a:xfrm>
            <a:off x="3160713" y="38100"/>
            <a:ext cx="0" cy="9482138"/>
          </a:xfrm>
          <a:prstGeom prst="straightConnector1">
            <a:avLst/>
          </a:prstGeom>
          <a:noFill/>
          <a:ln w="9525">
            <a:solidFill>
              <a:srgbClr val="4A7DBA"/>
            </a:solidFill>
            <a:round/>
            <a:headEnd type="none" w="sm" len="sm"/>
            <a:tailEnd type="none" w="sm" len="sm"/>
          </a:ln>
          <a:extLst>
            <a:ext uri="{909E8E84-426E-40DD-AFC4-6F175D3DCCD1}">
              <a14:hiddenFill xmlns:a14="http://schemas.microsoft.com/office/drawing/2010/main">
                <a:noFill/>
              </a14:hiddenFill>
            </a:ext>
          </a:extLst>
        </p:spPr>
      </p:cxnSp>
      <p:cxnSp>
        <p:nvCxnSpPr>
          <p:cNvPr id="11268" name="Google Shape;118;p15"/>
          <p:cNvCxnSpPr>
            <a:cxnSpLocks noChangeShapeType="1"/>
          </p:cNvCxnSpPr>
          <p:nvPr/>
        </p:nvCxnSpPr>
        <p:spPr bwMode="auto">
          <a:xfrm>
            <a:off x="6370638" y="47625"/>
            <a:ext cx="0" cy="9482138"/>
          </a:xfrm>
          <a:prstGeom prst="straightConnector1">
            <a:avLst/>
          </a:prstGeom>
          <a:noFill/>
          <a:ln w="9525">
            <a:solidFill>
              <a:srgbClr val="4A7DBA"/>
            </a:solidFill>
            <a:round/>
            <a:headEnd type="none" w="sm" len="sm"/>
            <a:tailEnd type="none" w="sm" len="sm"/>
          </a:ln>
          <a:extLst>
            <a:ext uri="{909E8E84-426E-40DD-AFC4-6F175D3DCCD1}">
              <a14:hiddenFill xmlns:a14="http://schemas.microsoft.com/office/drawing/2010/main">
                <a:noFill/>
              </a14:hiddenFill>
            </a:ext>
          </a:extLst>
        </p:spPr>
      </p:cxnSp>
      <p:cxnSp>
        <p:nvCxnSpPr>
          <p:cNvPr id="11269" name="Google Shape;119;p15"/>
          <p:cNvCxnSpPr>
            <a:cxnSpLocks noChangeShapeType="1"/>
          </p:cNvCxnSpPr>
          <p:nvPr/>
        </p:nvCxnSpPr>
        <p:spPr bwMode="auto">
          <a:xfrm>
            <a:off x="9672638" y="47625"/>
            <a:ext cx="0" cy="9482138"/>
          </a:xfrm>
          <a:prstGeom prst="straightConnector1">
            <a:avLst/>
          </a:prstGeom>
          <a:noFill/>
          <a:ln w="9525">
            <a:solidFill>
              <a:srgbClr val="4A7DBA"/>
            </a:solidFill>
            <a:round/>
            <a:headEnd type="none" w="sm" len="sm"/>
            <a:tailEnd type="none" w="sm" len="sm"/>
          </a:ln>
          <a:extLst>
            <a:ext uri="{909E8E84-426E-40DD-AFC4-6F175D3DCCD1}">
              <a14:hiddenFill xmlns:a14="http://schemas.microsoft.com/office/drawing/2010/main">
                <a:noFill/>
              </a14:hiddenFill>
            </a:ext>
          </a:extLst>
        </p:spPr>
      </p:cxnSp>
      <p:pic>
        <p:nvPicPr>
          <p:cNvPr id="11270" name="Google Shape;120;p1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84138"/>
            <a:ext cx="12004675" cy="943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Google Shape;121;p15"/>
          <p:cNvSpPr txBox="1">
            <a:spLocks noChangeArrowheads="1"/>
          </p:cNvSpPr>
          <p:nvPr/>
        </p:nvSpPr>
        <p:spPr bwMode="auto">
          <a:xfrm rot="5400000">
            <a:off x="8619332" y="4410869"/>
            <a:ext cx="7704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4000">
                <a:latin typeface="Calibri" panose="020F0502020204030204" pitchFamily="34" charset="0"/>
                <a:sym typeface="Calibri" panose="020F0502020204030204" pitchFamily="34" charset="0"/>
              </a:rPr>
              <a:t>MAP of the training area/ex-area </a:t>
            </a:r>
          </a:p>
        </p:txBody>
      </p:sp>
      <p:sp>
        <p:nvSpPr>
          <p:cNvPr id="11272" name="Google Shape;122;p15"/>
          <p:cNvSpPr txBox="1">
            <a:spLocks noChangeArrowheads="1"/>
          </p:cNvSpPr>
          <p:nvPr/>
        </p:nvSpPr>
        <p:spPr bwMode="auto">
          <a:xfrm rot="2004529">
            <a:off x="2398713" y="4132263"/>
            <a:ext cx="77041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9600">
                <a:latin typeface="Calibri" panose="020F0502020204030204" pitchFamily="34" charset="0"/>
                <a:sym typeface="Calibri" panose="020F0502020204030204" pitchFamily="34" charset="0"/>
              </a:rPr>
              <a:t>EXAMPLE </a:t>
            </a:r>
          </a:p>
        </p:txBody>
      </p:sp>
      <p:sp>
        <p:nvSpPr>
          <p:cNvPr id="11273" name="Google Shape;125;p15"/>
          <p:cNvSpPr>
            <a:spLocks noChangeArrowheads="1"/>
          </p:cNvSpPr>
          <p:nvPr/>
        </p:nvSpPr>
        <p:spPr bwMode="auto">
          <a:xfrm>
            <a:off x="3416300" y="604838"/>
            <a:ext cx="5486400" cy="677862"/>
          </a:xfrm>
          <a:prstGeom prst="rect">
            <a:avLst/>
          </a:prstGeom>
          <a:solidFill>
            <a:schemeClr val="tx2"/>
          </a:solidFill>
          <a:ln w="9525">
            <a:solidFill>
              <a:schemeClr val="bg2"/>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000"/>
              <a:t>BACK - Map over training area</a:t>
            </a:r>
          </a:p>
        </p:txBody>
      </p:sp>
      <p:sp>
        <p:nvSpPr>
          <p:cNvPr id="126" name="Google Shape;126;p15">
            <a:extLst/>
          </p:cNvPr>
          <p:cNvSpPr txBox="1"/>
          <p:nvPr/>
        </p:nvSpPr>
        <p:spPr>
          <a:xfrm>
            <a:off x="571500" y="5743575"/>
            <a:ext cx="3962400" cy="3581400"/>
          </a:xfrm>
          <a:prstGeom prst="rect">
            <a:avLst/>
          </a:prstGeom>
          <a:solidFill>
            <a:schemeClr val="lt1"/>
          </a:solidFill>
          <a:ln>
            <a:noFill/>
          </a:ln>
        </p:spPr>
        <p:txBody>
          <a:bodyPr spcFirstLastPara="1" lIns="91425" tIns="91425" rIns="91425" bIns="91425"/>
          <a:lstStyle/>
          <a:p>
            <a:pPr eaLnBrk="1" fontAlgn="auto" hangingPunct="1">
              <a:lnSpc>
                <a:spcPct val="107916"/>
              </a:lnSpc>
              <a:spcBef>
                <a:spcPts val="0"/>
              </a:spcBef>
              <a:spcAft>
                <a:spcPts val="0"/>
              </a:spcAft>
              <a:buClr>
                <a:srgbClr val="000000"/>
              </a:buClr>
              <a:buFont typeface="Arial"/>
              <a:buNone/>
              <a:defRPr/>
            </a:pPr>
            <a:r>
              <a:rPr lang="en-US" kern="0" dirty="0">
                <a:solidFill>
                  <a:schemeClr val="dk1"/>
                </a:solidFill>
                <a:latin typeface="Calibri"/>
                <a:ea typeface="Calibri"/>
                <a:cs typeface="Calibri"/>
                <a:sym typeface="Calibri"/>
              </a:rPr>
              <a:t>Example of map information:</a:t>
            </a:r>
            <a:endParaRPr kern="0" dirty="0">
              <a:solidFill>
                <a:schemeClr val="dk1"/>
              </a:solidFill>
              <a:latin typeface="Calibri"/>
              <a:ea typeface="Calibri"/>
              <a:cs typeface="Calibri"/>
              <a:sym typeface="Calibri"/>
            </a:endParaRPr>
          </a:p>
          <a:p>
            <a:pPr eaLnBrk="1" fontAlgn="auto" hangingPunct="1">
              <a:lnSpc>
                <a:spcPct val="107916"/>
              </a:lnSpc>
              <a:spcBef>
                <a:spcPts val="0"/>
              </a:spcBef>
              <a:spcAft>
                <a:spcPts val="0"/>
              </a:spcAft>
              <a:buClr>
                <a:srgbClr val="000000"/>
              </a:buClr>
              <a:buFont typeface="Arial"/>
              <a:buNone/>
              <a:defRPr/>
            </a:pPr>
            <a:endParaRPr b="1" kern="0" dirty="0">
              <a:solidFill>
                <a:schemeClr val="dk1"/>
              </a:solidFill>
              <a:latin typeface="Calibri"/>
              <a:ea typeface="Calibri"/>
              <a:cs typeface="Calibri"/>
              <a:sym typeface="Calibri"/>
            </a:endParaRPr>
          </a:p>
          <a:p>
            <a:pPr marL="457200" indent="-317500" eaLnBrk="1" fontAlgn="auto" hangingPunct="1">
              <a:lnSpc>
                <a:spcPct val="107916"/>
              </a:lnSpc>
              <a:spcBef>
                <a:spcPts val="0"/>
              </a:spcBef>
              <a:spcAft>
                <a:spcPts val="0"/>
              </a:spcAft>
              <a:buClr>
                <a:schemeClr val="dk1"/>
              </a:buClr>
              <a:buSzPts val="1400"/>
              <a:buFont typeface="Noto Sans Symbols"/>
              <a:buChar char="●"/>
              <a:defRPr/>
            </a:pPr>
            <a:r>
              <a:rPr lang="en-US" b="1" kern="0" dirty="0">
                <a:solidFill>
                  <a:schemeClr val="dk1"/>
                </a:solidFill>
                <a:latin typeface="Calibri"/>
                <a:ea typeface="Calibri"/>
                <a:cs typeface="Calibri"/>
                <a:sym typeface="Calibri"/>
              </a:rPr>
              <a:t>Restricted areas (no go, foot traffic only, tactical vehicle movement restrictions, ground/surface water, points/polygons)</a:t>
            </a:r>
            <a:endParaRPr b="1" kern="0" dirty="0">
              <a:solidFill>
                <a:schemeClr val="dk1"/>
              </a:solidFill>
              <a:latin typeface="Calibri"/>
              <a:ea typeface="Calibri"/>
              <a:cs typeface="Calibri"/>
              <a:sym typeface="Calibri"/>
            </a:endParaRPr>
          </a:p>
          <a:p>
            <a:pPr marL="457200" indent="-317500" eaLnBrk="1" fontAlgn="auto" hangingPunct="1">
              <a:lnSpc>
                <a:spcPct val="107916"/>
              </a:lnSpc>
              <a:spcBef>
                <a:spcPts val="0"/>
              </a:spcBef>
              <a:spcAft>
                <a:spcPts val="0"/>
              </a:spcAft>
              <a:buClr>
                <a:schemeClr val="dk1"/>
              </a:buClr>
              <a:buSzPts val="1400"/>
              <a:buFont typeface="Noto Sans Symbols"/>
              <a:buChar char="●"/>
              <a:defRPr/>
            </a:pPr>
            <a:r>
              <a:rPr lang="en-US" b="1" kern="0" dirty="0">
                <a:solidFill>
                  <a:schemeClr val="tx1"/>
                </a:solidFill>
                <a:latin typeface="Calibri"/>
                <a:ea typeface="Calibri"/>
                <a:cs typeface="Calibri"/>
                <a:sym typeface="Calibri"/>
              </a:rPr>
              <a:t>Hazmat/</a:t>
            </a:r>
            <a:r>
              <a:rPr lang="en-US" b="1" kern="0" dirty="0">
                <a:solidFill>
                  <a:schemeClr val="dk1"/>
                </a:solidFill>
                <a:latin typeface="Calibri"/>
                <a:ea typeface="Calibri"/>
                <a:cs typeface="Calibri"/>
                <a:sym typeface="Calibri"/>
              </a:rPr>
              <a:t>HW collection/disposal points</a:t>
            </a:r>
            <a:endParaRPr b="1" kern="0" dirty="0">
              <a:solidFill>
                <a:schemeClr val="dk1"/>
              </a:solidFill>
              <a:latin typeface="Calibri"/>
              <a:ea typeface="Calibri"/>
              <a:cs typeface="Calibri"/>
              <a:sym typeface="Calibri"/>
            </a:endParaRPr>
          </a:p>
          <a:p>
            <a:pPr marL="457200" indent="-317500" eaLnBrk="1" fontAlgn="auto" hangingPunct="1">
              <a:lnSpc>
                <a:spcPct val="107916"/>
              </a:lnSpc>
              <a:spcBef>
                <a:spcPts val="0"/>
              </a:spcBef>
              <a:spcAft>
                <a:spcPts val="0"/>
              </a:spcAft>
              <a:buClr>
                <a:schemeClr val="dk1"/>
              </a:buClr>
              <a:buSzPts val="1400"/>
              <a:buFont typeface="Noto Sans Symbols"/>
              <a:buChar char="●"/>
              <a:defRPr/>
            </a:pPr>
            <a:r>
              <a:rPr lang="en-US" b="1" kern="0" dirty="0">
                <a:solidFill>
                  <a:schemeClr val="dk1"/>
                </a:solidFill>
                <a:latin typeface="Calibri"/>
                <a:ea typeface="Calibri"/>
                <a:cs typeface="Calibri"/>
                <a:sym typeface="Calibri"/>
              </a:rPr>
              <a:t>Solid waste collection points</a:t>
            </a:r>
            <a:endParaRPr b="1" kern="0" dirty="0">
              <a:solidFill>
                <a:schemeClr val="dk1"/>
              </a:solidFill>
              <a:latin typeface="Calibri"/>
              <a:ea typeface="Calibri"/>
              <a:cs typeface="Calibri"/>
              <a:sym typeface="Calibri"/>
            </a:endParaRPr>
          </a:p>
          <a:p>
            <a:pPr marL="457200" indent="-317500" eaLnBrk="1" fontAlgn="auto" hangingPunct="1">
              <a:lnSpc>
                <a:spcPct val="107916"/>
              </a:lnSpc>
              <a:spcBef>
                <a:spcPts val="0"/>
              </a:spcBef>
              <a:spcAft>
                <a:spcPts val="0"/>
              </a:spcAft>
              <a:buClr>
                <a:schemeClr val="dk1"/>
              </a:buClr>
              <a:buSzPts val="1400"/>
              <a:buFont typeface="Noto Sans Symbols"/>
              <a:buChar char="●"/>
              <a:defRPr/>
            </a:pPr>
            <a:r>
              <a:rPr lang="en-US" b="1" kern="0" dirty="0">
                <a:solidFill>
                  <a:schemeClr val="dk1"/>
                </a:solidFill>
                <a:latin typeface="Calibri"/>
                <a:ea typeface="Calibri"/>
                <a:cs typeface="Calibri"/>
                <a:sym typeface="Calibri"/>
              </a:rPr>
              <a:t>Refueling points</a:t>
            </a:r>
            <a:endParaRPr b="1" kern="0" dirty="0">
              <a:solidFill>
                <a:schemeClr val="dk1"/>
              </a:solidFill>
              <a:latin typeface="Calibri"/>
              <a:ea typeface="Calibri"/>
              <a:cs typeface="Calibri"/>
              <a:sym typeface="Calibri"/>
            </a:endParaRPr>
          </a:p>
          <a:p>
            <a:pPr marL="457200" indent="-317500" eaLnBrk="1" fontAlgn="auto" hangingPunct="1">
              <a:lnSpc>
                <a:spcPct val="107916"/>
              </a:lnSpc>
              <a:spcBef>
                <a:spcPts val="0"/>
              </a:spcBef>
              <a:spcAft>
                <a:spcPts val="0"/>
              </a:spcAft>
              <a:buClr>
                <a:schemeClr val="dk1"/>
              </a:buClr>
              <a:buSzPts val="1400"/>
              <a:buFont typeface="Noto Sans Symbols"/>
              <a:buChar char="●"/>
              <a:defRPr/>
            </a:pPr>
            <a:r>
              <a:rPr lang="en-US" b="1" kern="0" dirty="0">
                <a:solidFill>
                  <a:schemeClr val="dk1"/>
                </a:solidFill>
                <a:latin typeface="Calibri"/>
                <a:ea typeface="Calibri"/>
                <a:cs typeface="Calibri"/>
                <a:sym typeface="Calibri"/>
              </a:rPr>
              <a:t>Key points in the legend (e.g. avoid residential areas, planted fields, gardens etc.)</a:t>
            </a:r>
            <a:endParaRPr b="1" kern="0" dirty="0">
              <a:solidFill>
                <a:schemeClr val="dk1"/>
              </a:solidFill>
              <a:latin typeface="Calibri"/>
              <a:ea typeface="Calibri"/>
              <a:cs typeface="Calibri"/>
              <a:sym typeface="Calibri"/>
            </a:endParaRPr>
          </a:p>
          <a:p>
            <a:pPr marL="457200" indent="-317500" eaLnBrk="1" fontAlgn="auto" hangingPunct="1">
              <a:lnSpc>
                <a:spcPct val="107916"/>
              </a:lnSpc>
              <a:spcBef>
                <a:spcPts val="0"/>
              </a:spcBef>
              <a:spcAft>
                <a:spcPts val="0"/>
              </a:spcAft>
              <a:buClr>
                <a:schemeClr val="dk1"/>
              </a:buClr>
              <a:buSzPts val="1400"/>
              <a:buFont typeface="Noto Sans Symbols"/>
              <a:buChar char="●"/>
              <a:defRPr/>
            </a:pPr>
            <a:r>
              <a:rPr lang="en-US" b="1" kern="0" dirty="0">
                <a:solidFill>
                  <a:schemeClr val="dk1"/>
                </a:solidFill>
                <a:latin typeface="Calibri"/>
                <a:ea typeface="Calibri"/>
                <a:cs typeface="Calibri"/>
                <a:sym typeface="Calibri"/>
              </a:rPr>
              <a:t>Ranges, range ops, training facilities, impact areas, Drop Zones/Landing Zones</a:t>
            </a:r>
            <a:endParaRPr kern="0" dirty="0">
              <a:latin typeface="Arial"/>
              <a:ea typeface="Arial"/>
              <a:cs typeface="Arial"/>
              <a:sym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8ae76915-f381-446f-bfa1-a60940b41f89">S7HKT6SCDKAV-980-647</_dlc_DocId>
    <_dlc_DocIdUrl xmlns="8ae76915-f381-446f-bfa1-a60940b41f89">
      <Url>https://wss.apan.org/2173/_layouts/DocIdRedir.aspx?ID=S7HKT6SCDKAV-980-647</Url>
      <Description>S7HKT6SCDKAV-980-647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9311FA1DFA4B4A87C6BA54D2A44D59" ma:contentTypeVersion="1" ma:contentTypeDescription="Create a new document." ma:contentTypeScope="" ma:versionID="fc6a8ec5e6d986d55067333f163f2ed2">
  <xsd:schema xmlns:xsd="http://www.w3.org/2001/XMLSchema" xmlns:xs="http://www.w3.org/2001/XMLSchema" xmlns:p="http://schemas.microsoft.com/office/2006/metadata/properties" xmlns:ns2="8ae76915-f381-446f-bfa1-a60940b41f89" targetNamespace="http://schemas.microsoft.com/office/2006/metadata/properties" ma:root="true" ma:fieldsID="200229c87dd2f85c26124f4d104c9b74" ns2:_="">
    <xsd:import namespace="8ae76915-f381-446f-bfa1-a60940b41f8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76915-f381-446f-bfa1-a60940b41f8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0F455EB5-8BB3-479D-BEE7-91503DD30D71}">
  <ds:schemaRefs>
    <ds:schemaRef ds:uri="8ae76915-f381-446f-bfa1-a60940b41f89"/>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B34881AE-17C1-49BF-BDA9-BB3D14BB59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e76915-f381-446f-bfa1-a60940b41f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68162C-422B-4FA3-A615-C58833357418}">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145</TotalTime>
  <Words>456</Words>
  <Application>Microsoft Office PowerPoint</Application>
  <PresentationFormat>A3-paperi (297 x 420 mm)</PresentationFormat>
  <Paragraphs>60</Paragraphs>
  <Slides>5</Slides>
  <Notes>5</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5</vt:i4>
      </vt:variant>
    </vt:vector>
  </HeadingPairs>
  <TitlesOfParts>
    <vt:vector size="9" baseType="lpstr">
      <vt:lpstr>Arial</vt:lpstr>
      <vt:lpstr>Calibri</vt:lpstr>
      <vt:lpstr>Noto Sans Symbols</vt:lpstr>
      <vt:lpstr>Office-teema</vt:lpstr>
      <vt:lpstr>SOLDIER FIELD CARD TEMPLATE</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SOLDIERS FIELD CARD TEMPLATE</dc:title>
  <dc:creator>Helkala Terhi PV PORPR</dc:creator>
  <cp:lastModifiedBy>Heikkilä Sami</cp:lastModifiedBy>
  <cp:revision>17</cp:revision>
  <dcterms:modified xsi:type="dcterms:W3CDTF">2020-10-19T12:34:28Z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0x010100159311FA1DFA4B4A87C6BA54D2A44D59</vt:lpwstr>
  </property>
  <property fmtid="{D5CDD505-2E9C-101B-9397-08002B2CF9AE}" pid="3" name="_dlc_DocIdItemGuid">
    <vt:lpwstr>5d7f515e-4834-4ba6-b9bb-27c204145ae3</vt:lpwstr>
  </property>
  <property fmtid="{D5CDD505-2E9C-101B-9397-08002B2CF9AE}" pid="4" name="_dlc_DocId">
    <vt:lpwstr>S7HKT6SCDKAV-980-578</vt:lpwstr>
  </property>
  <property fmtid="{D5CDD505-2E9C-101B-9397-08002B2CF9AE}" pid="5" name="_dlc_DocIdUrl">
    <vt:lpwstr>https://wss.apan.org/2173/_layouts/DocIdRedir.aspx?ID=S7HKT6SCDKAV-980-578, S7HKT6SCDKAV-980-578</vt:lpwstr>
  </property>
</Properties>
</file>